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6"/>
  </p:notesMasterIdLst>
  <p:sldIdLst>
    <p:sldId id="256" r:id="rId2"/>
    <p:sldId id="258" r:id="rId3"/>
    <p:sldId id="260" r:id="rId4"/>
    <p:sldId id="262" r:id="rId5"/>
    <p:sldId id="283" r:id="rId6"/>
    <p:sldId id="263" r:id="rId7"/>
    <p:sldId id="264" r:id="rId8"/>
    <p:sldId id="266" r:id="rId9"/>
    <p:sldId id="267" r:id="rId10"/>
    <p:sldId id="298" r:id="rId11"/>
    <p:sldId id="316" r:id="rId12"/>
    <p:sldId id="313" r:id="rId13"/>
    <p:sldId id="314" r:id="rId14"/>
    <p:sldId id="315" r:id="rId15"/>
    <p:sldId id="288" r:id="rId16"/>
    <p:sldId id="284" r:id="rId17"/>
    <p:sldId id="285" r:id="rId18"/>
    <p:sldId id="292" r:id="rId19"/>
    <p:sldId id="268" r:id="rId20"/>
    <p:sldId id="269" r:id="rId21"/>
    <p:sldId id="270" r:id="rId22"/>
    <p:sldId id="271" r:id="rId23"/>
    <p:sldId id="272" r:id="rId24"/>
    <p:sldId id="273" r:id="rId25"/>
    <p:sldId id="296" r:id="rId26"/>
    <p:sldId id="310" r:id="rId27"/>
    <p:sldId id="275" r:id="rId28"/>
    <p:sldId id="312" r:id="rId29"/>
    <p:sldId id="274" r:id="rId30"/>
    <p:sldId id="276" r:id="rId31"/>
    <p:sldId id="280" r:id="rId32"/>
    <p:sldId id="278" r:id="rId33"/>
    <p:sldId id="281" r:id="rId34"/>
    <p:sldId id="311" r:id="rId35"/>
    <p:sldId id="282" r:id="rId36"/>
    <p:sldId id="295" r:id="rId37"/>
    <p:sldId id="302" r:id="rId38"/>
    <p:sldId id="304" r:id="rId39"/>
    <p:sldId id="305" r:id="rId40"/>
    <p:sldId id="306" r:id="rId41"/>
    <p:sldId id="307" r:id="rId42"/>
    <p:sldId id="308" r:id="rId43"/>
    <p:sldId id="309" r:id="rId44"/>
    <p:sldId id="299" r:id="rId45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23" autoAdjust="0"/>
  </p:normalViewPr>
  <p:slideViewPr>
    <p:cSldViewPr snapToGrid="0">
      <p:cViewPr varScale="1">
        <p:scale>
          <a:sx n="62" d="100"/>
          <a:sy n="62" d="100"/>
        </p:scale>
        <p:origin x="4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4423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E6BC8-C8C1-4B82-8BD7-41A7CA8D836D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VE"/>
        </a:p>
      </dgm:t>
    </dgm:pt>
    <dgm:pt modelId="{2B886078-3BC5-4996-B893-22C9A58006F6}">
      <dgm:prSet custT="1"/>
      <dgm:spPr/>
      <dgm:t>
        <a:bodyPr/>
        <a:lstStyle/>
        <a:p>
          <a:pPr rtl="0"/>
          <a:r>
            <a:rPr lang="es-VE" sz="1200" smtClean="0">
              <a:solidFill>
                <a:schemeClr val="bg1"/>
              </a:solidFill>
            </a:rPr>
            <a:t>Físicas</a:t>
          </a:r>
          <a:endParaRPr lang="es-VE" sz="1200">
            <a:solidFill>
              <a:schemeClr val="bg1"/>
            </a:solidFill>
          </a:endParaRPr>
        </a:p>
      </dgm:t>
    </dgm:pt>
    <dgm:pt modelId="{08574118-4303-4FF1-A8DF-E44586775684}" type="parTrans" cxnId="{8029EF88-970F-4757-A6D7-E13F507B4280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A54C1D2B-9DB8-428A-B961-7E9FFCBF5AAD}" type="sibTrans" cxnId="{8029EF88-970F-4757-A6D7-E13F507B4280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9F439742-1566-4AE0-B379-A8E55F963D93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Magulladuras, mordeduras, moretones, quemaduras, fracturas óseas, heridas o raspaduras, etc.</a:t>
          </a:r>
          <a:endParaRPr lang="es-VE" sz="1200" dirty="0">
            <a:solidFill>
              <a:schemeClr val="bg1"/>
            </a:solidFill>
          </a:endParaRPr>
        </a:p>
      </dgm:t>
    </dgm:pt>
    <dgm:pt modelId="{28E9789E-5D37-4658-8BA3-E428530B21A8}" type="parTrans" cxnId="{4BC97668-CC48-4D60-87AF-07F2C3617DF4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243E546A-CE13-4985-B07E-E9DB971BC261}" type="sibTrans" cxnId="{4BC97668-CC48-4D60-87AF-07F2C3617DF4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05FAECB2-A2FC-41A9-9862-AEE7C55DEBDC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Vómitos constantes o hinchazón del abdomen: Asfixia o ahogamiento</a:t>
          </a:r>
          <a:endParaRPr lang="es-VE" sz="1200" dirty="0">
            <a:solidFill>
              <a:schemeClr val="bg1"/>
            </a:solidFill>
          </a:endParaRPr>
        </a:p>
      </dgm:t>
    </dgm:pt>
    <dgm:pt modelId="{DB5EF639-86A0-4065-A2A1-2E583D0E5A5E}" type="parTrans" cxnId="{E5B546BA-C0DD-4B9E-B042-459C6443F8BD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2CA3DF61-8525-4A86-830D-1B1C04A2A815}" type="sibTrans" cxnId="{E5B546BA-C0DD-4B9E-B042-459C6443F8BD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C799D092-0D47-40E7-B2ED-5695621093A5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Cortes o pinchazos</a:t>
          </a:r>
          <a:endParaRPr lang="es-VE" sz="1200" dirty="0">
            <a:solidFill>
              <a:schemeClr val="bg1"/>
            </a:solidFill>
          </a:endParaRPr>
        </a:p>
      </dgm:t>
    </dgm:pt>
    <dgm:pt modelId="{C7A17BC6-6A2F-44C3-8EDE-282D5BB1BDB6}" type="parTrans" cxnId="{93208789-2E2E-4079-BFC4-0CC544C54B9B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9A0BADDD-80B8-478D-837B-E21ECD1A0929}" type="sibTrans" cxnId="{93208789-2E2E-4079-BFC4-0CC544C54B9B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C6F7AB70-0B21-4DD2-8871-3DC226869BAD}" type="pres">
      <dgm:prSet presAssocID="{7F2E6BC8-C8C1-4B82-8BD7-41A7CA8D83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81666-A759-4A45-89C5-B8AACFADF8EA}" type="pres">
      <dgm:prSet presAssocID="{2B886078-3BC5-4996-B893-22C9A58006F6}" presName="root1" presStyleCnt="0"/>
      <dgm:spPr/>
    </dgm:pt>
    <dgm:pt modelId="{8BBC85C6-8A10-4DFD-A34F-A56DA10E8409}" type="pres">
      <dgm:prSet presAssocID="{2B886078-3BC5-4996-B893-22C9A58006F6}" presName="LevelOneTextNode" presStyleLbl="node0" presStyleIdx="0" presStyleCnt="1" custScaleX="126148" custScaleY="137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26D5F-58C0-4161-966B-B2D6D1C233E9}" type="pres">
      <dgm:prSet presAssocID="{2B886078-3BC5-4996-B893-22C9A58006F6}" presName="level2hierChild" presStyleCnt="0"/>
      <dgm:spPr/>
    </dgm:pt>
    <dgm:pt modelId="{A657C3A3-F5BC-44D5-BFAF-6062B7151650}" type="pres">
      <dgm:prSet presAssocID="{28E9789E-5D37-4658-8BA3-E428530B21A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D250B0A-C9A9-426D-A82B-A9E6DA4B786B}" type="pres">
      <dgm:prSet presAssocID="{28E9789E-5D37-4658-8BA3-E428530B21A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538723D-00DE-4FCC-9E8B-C11D33CBB134}" type="pres">
      <dgm:prSet presAssocID="{9F439742-1566-4AE0-B379-A8E55F963D93}" presName="root2" presStyleCnt="0"/>
      <dgm:spPr/>
    </dgm:pt>
    <dgm:pt modelId="{B5E7AFAC-420F-4173-84FC-4A6D826BBA49}" type="pres">
      <dgm:prSet presAssocID="{9F439742-1566-4AE0-B379-A8E55F963D93}" presName="LevelTwoTextNode" presStyleLbl="node2" presStyleIdx="0" presStyleCnt="3" custScaleX="336305" custScaleY="213222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6F0A036B-1846-4208-A9F5-014BCDA2C817}" type="pres">
      <dgm:prSet presAssocID="{9F439742-1566-4AE0-B379-A8E55F963D93}" presName="level3hierChild" presStyleCnt="0"/>
      <dgm:spPr/>
    </dgm:pt>
    <dgm:pt modelId="{D1D881B4-BCD6-4F5D-8E7E-218F0817EB0E}" type="pres">
      <dgm:prSet presAssocID="{DB5EF639-86A0-4065-A2A1-2E583D0E5A5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CE670C4-1087-406E-AC0B-A4889E244D3B}" type="pres">
      <dgm:prSet presAssocID="{DB5EF639-86A0-4065-A2A1-2E583D0E5A5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7772B0A-8B89-46A5-BD25-8CBFBF531A00}" type="pres">
      <dgm:prSet presAssocID="{05FAECB2-A2FC-41A9-9862-AEE7C55DEBDC}" presName="root2" presStyleCnt="0"/>
      <dgm:spPr/>
    </dgm:pt>
    <dgm:pt modelId="{2DF7F80C-30BD-43E2-AFC7-E2ECE4903367}" type="pres">
      <dgm:prSet presAssocID="{05FAECB2-A2FC-41A9-9862-AEE7C55DEBDC}" presName="LevelTwoTextNode" presStyleLbl="node2" presStyleIdx="1" presStyleCnt="3" custScaleX="336305" custScaleY="225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D2F34-9605-4057-9200-71960B3EEF12}" type="pres">
      <dgm:prSet presAssocID="{05FAECB2-A2FC-41A9-9862-AEE7C55DEBDC}" presName="level3hierChild" presStyleCnt="0"/>
      <dgm:spPr/>
    </dgm:pt>
    <dgm:pt modelId="{0AF45FC4-3D0C-4E6A-92BC-09230B9A6F62}" type="pres">
      <dgm:prSet presAssocID="{C7A17BC6-6A2F-44C3-8EDE-282D5BB1BDB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FA8B4D0-90B3-4286-BD48-1321BE4028CE}" type="pres">
      <dgm:prSet presAssocID="{C7A17BC6-6A2F-44C3-8EDE-282D5BB1BDB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7D87016-1577-4014-BE10-A48147D1CBEB}" type="pres">
      <dgm:prSet presAssocID="{C799D092-0D47-40E7-B2ED-5695621093A5}" presName="root2" presStyleCnt="0"/>
      <dgm:spPr/>
    </dgm:pt>
    <dgm:pt modelId="{D7A2918E-1E05-4937-A14A-8AD30BD2357C}" type="pres">
      <dgm:prSet presAssocID="{C799D092-0D47-40E7-B2ED-5695621093A5}" presName="LevelTwoTextNode" presStyleLbl="node2" presStyleIdx="2" presStyleCnt="3" custScaleX="336305" custScaleY="226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4EEF0-8ADB-48F1-80DA-3E1BBDF73BEA}" type="pres">
      <dgm:prSet presAssocID="{C799D092-0D47-40E7-B2ED-5695621093A5}" presName="level3hierChild" presStyleCnt="0"/>
      <dgm:spPr/>
    </dgm:pt>
  </dgm:ptLst>
  <dgm:cxnLst>
    <dgm:cxn modelId="{8029EF88-970F-4757-A6D7-E13F507B4280}" srcId="{7F2E6BC8-C8C1-4B82-8BD7-41A7CA8D836D}" destId="{2B886078-3BC5-4996-B893-22C9A58006F6}" srcOrd="0" destOrd="0" parTransId="{08574118-4303-4FF1-A8DF-E44586775684}" sibTransId="{A54C1D2B-9DB8-428A-B961-7E9FFCBF5AAD}"/>
    <dgm:cxn modelId="{C85CD445-2289-4EF1-9A6C-9F9FCB9E1665}" type="presOf" srcId="{28E9789E-5D37-4658-8BA3-E428530B21A8}" destId="{A657C3A3-F5BC-44D5-BFAF-6062B7151650}" srcOrd="0" destOrd="0" presId="urn:microsoft.com/office/officeart/2008/layout/HorizontalMultiLevelHierarchy"/>
    <dgm:cxn modelId="{582C5DA1-7CCD-445F-BE0E-8E9643326CFE}" type="presOf" srcId="{28E9789E-5D37-4658-8BA3-E428530B21A8}" destId="{4D250B0A-C9A9-426D-A82B-A9E6DA4B786B}" srcOrd="1" destOrd="0" presId="urn:microsoft.com/office/officeart/2008/layout/HorizontalMultiLevelHierarchy"/>
    <dgm:cxn modelId="{FAA6AD63-2557-46FC-BC41-C46114352F1D}" type="presOf" srcId="{C7A17BC6-6A2F-44C3-8EDE-282D5BB1BDB6}" destId="{9FA8B4D0-90B3-4286-BD48-1321BE4028CE}" srcOrd="1" destOrd="0" presId="urn:microsoft.com/office/officeart/2008/layout/HorizontalMultiLevelHierarchy"/>
    <dgm:cxn modelId="{E5B546BA-C0DD-4B9E-B042-459C6443F8BD}" srcId="{2B886078-3BC5-4996-B893-22C9A58006F6}" destId="{05FAECB2-A2FC-41A9-9862-AEE7C55DEBDC}" srcOrd="1" destOrd="0" parTransId="{DB5EF639-86A0-4065-A2A1-2E583D0E5A5E}" sibTransId="{2CA3DF61-8525-4A86-830D-1B1C04A2A815}"/>
    <dgm:cxn modelId="{6BDA8D6E-ABB7-415F-B2FB-9353D9D48857}" type="presOf" srcId="{9F439742-1566-4AE0-B379-A8E55F963D93}" destId="{B5E7AFAC-420F-4173-84FC-4A6D826BBA49}" srcOrd="0" destOrd="0" presId="urn:microsoft.com/office/officeart/2008/layout/HorizontalMultiLevelHierarchy"/>
    <dgm:cxn modelId="{1D25D2DB-30BC-4405-8D38-3C5B9D18DED0}" type="presOf" srcId="{DB5EF639-86A0-4065-A2A1-2E583D0E5A5E}" destId="{D1D881B4-BCD6-4F5D-8E7E-218F0817EB0E}" srcOrd="0" destOrd="0" presId="urn:microsoft.com/office/officeart/2008/layout/HorizontalMultiLevelHierarchy"/>
    <dgm:cxn modelId="{B2F54A32-4974-4D5E-84DA-61D226FCDEA7}" type="presOf" srcId="{C7A17BC6-6A2F-44C3-8EDE-282D5BB1BDB6}" destId="{0AF45FC4-3D0C-4E6A-92BC-09230B9A6F62}" srcOrd="0" destOrd="0" presId="urn:microsoft.com/office/officeart/2008/layout/HorizontalMultiLevelHierarchy"/>
    <dgm:cxn modelId="{93208789-2E2E-4079-BFC4-0CC544C54B9B}" srcId="{2B886078-3BC5-4996-B893-22C9A58006F6}" destId="{C799D092-0D47-40E7-B2ED-5695621093A5}" srcOrd="2" destOrd="0" parTransId="{C7A17BC6-6A2F-44C3-8EDE-282D5BB1BDB6}" sibTransId="{9A0BADDD-80B8-478D-837B-E21ECD1A0929}"/>
    <dgm:cxn modelId="{35399DC0-706B-4A39-B465-140EBA4B297E}" type="presOf" srcId="{05FAECB2-A2FC-41A9-9862-AEE7C55DEBDC}" destId="{2DF7F80C-30BD-43E2-AFC7-E2ECE4903367}" srcOrd="0" destOrd="0" presId="urn:microsoft.com/office/officeart/2008/layout/HorizontalMultiLevelHierarchy"/>
    <dgm:cxn modelId="{4BC97668-CC48-4D60-87AF-07F2C3617DF4}" srcId="{2B886078-3BC5-4996-B893-22C9A58006F6}" destId="{9F439742-1566-4AE0-B379-A8E55F963D93}" srcOrd="0" destOrd="0" parTransId="{28E9789E-5D37-4658-8BA3-E428530B21A8}" sibTransId="{243E546A-CE13-4985-B07E-E9DB971BC261}"/>
    <dgm:cxn modelId="{F0583215-183B-44C2-BF18-E513DF968A06}" type="presOf" srcId="{DB5EF639-86A0-4065-A2A1-2E583D0E5A5E}" destId="{3CE670C4-1087-406E-AC0B-A4889E244D3B}" srcOrd="1" destOrd="0" presId="urn:microsoft.com/office/officeart/2008/layout/HorizontalMultiLevelHierarchy"/>
    <dgm:cxn modelId="{82075C99-B202-4A04-B5AD-34B0A8E8515F}" type="presOf" srcId="{C799D092-0D47-40E7-B2ED-5695621093A5}" destId="{D7A2918E-1E05-4937-A14A-8AD30BD2357C}" srcOrd="0" destOrd="0" presId="urn:microsoft.com/office/officeart/2008/layout/HorizontalMultiLevelHierarchy"/>
    <dgm:cxn modelId="{CF85A570-1B37-451B-AD87-54B621C9E871}" type="presOf" srcId="{2B886078-3BC5-4996-B893-22C9A58006F6}" destId="{8BBC85C6-8A10-4DFD-A34F-A56DA10E8409}" srcOrd="0" destOrd="0" presId="urn:microsoft.com/office/officeart/2008/layout/HorizontalMultiLevelHierarchy"/>
    <dgm:cxn modelId="{A7443C10-9CD8-422C-BC28-F14E37EDDD59}" type="presOf" srcId="{7F2E6BC8-C8C1-4B82-8BD7-41A7CA8D836D}" destId="{C6F7AB70-0B21-4DD2-8871-3DC226869BAD}" srcOrd="0" destOrd="0" presId="urn:microsoft.com/office/officeart/2008/layout/HorizontalMultiLevelHierarchy"/>
    <dgm:cxn modelId="{AFA6344C-56AE-4DF7-8440-9F627B578388}" type="presParOf" srcId="{C6F7AB70-0B21-4DD2-8871-3DC226869BAD}" destId="{1BD81666-A759-4A45-89C5-B8AACFADF8EA}" srcOrd="0" destOrd="0" presId="urn:microsoft.com/office/officeart/2008/layout/HorizontalMultiLevelHierarchy"/>
    <dgm:cxn modelId="{F8098ECA-5101-4590-A213-A578B2C6C2C9}" type="presParOf" srcId="{1BD81666-A759-4A45-89C5-B8AACFADF8EA}" destId="{8BBC85C6-8A10-4DFD-A34F-A56DA10E8409}" srcOrd="0" destOrd="0" presId="urn:microsoft.com/office/officeart/2008/layout/HorizontalMultiLevelHierarchy"/>
    <dgm:cxn modelId="{5D722655-53C3-4CEE-B3AF-6CA7EE62CB44}" type="presParOf" srcId="{1BD81666-A759-4A45-89C5-B8AACFADF8EA}" destId="{67226D5F-58C0-4161-966B-B2D6D1C233E9}" srcOrd="1" destOrd="0" presId="urn:microsoft.com/office/officeart/2008/layout/HorizontalMultiLevelHierarchy"/>
    <dgm:cxn modelId="{BCCA60F7-C1DC-42E9-B9DB-95EDEB9018D6}" type="presParOf" srcId="{67226D5F-58C0-4161-966B-B2D6D1C233E9}" destId="{A657C3A3-F5BC-44D5-BFAF-6062B7151650}" srcOrd="0" destOrd="0" presId="urn:microsoft.com/office/officeart/2008/layout/HorizontalMultiLevelHierarchy"/>
    <dgm:cxn modelId="{B78DD251-6E78-4935-BD2E-EE1DBA410A9C}" type="presParOf" srcId="{A657C3A3-F5BC-44D5-BFAF-6062B7151650}" destId="{4D250B0A-C9A9-426D-A82B-A9E6DA4B786B}" srcOrd="0" destOrd="0" presId="urn:microsoft.com/office/officeart/2008/layout/HorizontalMultiLevelHierarchy"/>
    <dgm:cxn modelId="{81B91B6C-0E36-439A-B0A5-C3814FA53821}" type="presParOf" srcId="{67226D5F-58C0-4161-966B-B2D6D1C233E9}" destId="{7538723D-00DE-4FCC-9E8B-C11D33CBB134}" srcOrd="1" destOrd="0" presId="urn:microsoft.com/office/officeart/2008/layout/HorizontalMultiLevelHierarchy"/>
    <dgm:cxn modelId="{DAE0EBB2-F08B-438F-A30F-D8FE2C136EF7}" type="presParOf" srcId="{7538723D-00DE-4FCC-9E8B-C11D33CBB134}" destId="{B5E7AFAC-420F-4173-84FC-4A6D826BBA49}" srcOrd="0" destOrd="0" presId="urn:microsoft.com/office/officeart/2008/layout/HorizontalMultiLevelHierarchy"/>
    <dgm:cxn modelId="{0084D991-C322-4920-81A5-99EBC944BF8A}" type="presParOf" srcId="{7538723D-00DE-4FCC-9E8B-C11D33CBB134}" destId="{6F0A036B-1846-4208-A9F5-014BCDA2C817}" srcOrd="1" destOrd="0" presId="urn:microsoft.com/office/officeart/2008/layout/HorizontalMultiLevelHierarchy"/>
    <dgm:cxn modelId="{B290D326-A7E7-4966-B299-4126184464A1}" type="presParOf" srcId="{67226D5F-58C0-4161-966B-B2D6D1C233E9}" destId="{D1D881B4-BCD6-4F5D-8E7E-218F0817EB0E}" srcOrd="2" destOrd="0" presId="urn:microsoft.com/office/officeart/2008/layout/HorizontalMultiLevelHierarchy"/>
    <dgm:cxn modelId="{A3DA52D8-3DF7-493F-AFD4-5E80E4BC7242}" type="presParOf" srcId="{D1D881B4-BCD6-4F5D-8E7E-218F0817EB0E}" destId="{3CE670C4-1087-406E-AC0B-A4889E244D3B}" srcOrd="0" destOrd="0" presId="urn:microsoft.com/office/officeart/2008/layout/HorizontalMultiLevelHierarchy"/>
    <dgm:cxn modelId="{2AE8ABE4-114F-414A-8C98-AA4989A2231D}" type="presParOf" srcId="{67226D5F-58C0-4161-966B-B2D6D1C233E9}" destId="{37772B0A-8B89-46A5-BD25-8CBFBF531A00}" srcOrd="3" destOrd="0" presId="urn:microsoft.com/office/officeart/2008/layout/HorizontalMultiLevelHierarchy"/>
    <dgm:cxn modelId="{96256E25-A1D9-4E96-87D9-6BF7482B7867}" type="presParOf" srcId="{37772B0A-8B89-46A5-BD25-8CBFBF531A00}" destId="{2DF7F80C-30BD-43E2-AFC7-E2ECE4903367}" srcOrd="0" destOrd="0" presId="urn:microsoft.com/office/officeart/2008/layout/HorizontalMultiLevelHierarchy"/>
    <dgm:cxn modelId="{09C000CC-122E-4D65-B512-787FAEF3D308}" type="presParOf" srcId="{37772B0A-8B89-46A5-BD25-8CBFBF531A00}" destId="{0FFD2F34-9605-4057-9200-71960B3EEF12}" srcOrd="1" destOrd="0" presId="urn:microsoft.com/office/officeart/2008/layout/HorizontalMultiLevelHierarchy"/>
    <dgm:cxn modelId="{31A1D4CF-625F-4636-8976-DBEBE919C05C}" type="presParOf" srcId="{67226D5F-58C0-4161-966B-B2D6D1C233E9}" destId="{0AF45FC4-3D0C-4E6A-92BC-09230B9A6F62}" srcOrd="4" destOrd="0" presId="urn:microsoft.com/office/officeart/2008/layout/HorizontalMultiLevelHierarchy"/>
    <dgm:cxn modelId="{1478BB8D-7F9A-4444-8E19-850A52B02F96}" type="presParOf" srcId="{0AF45FC4-3D0C-4E6A-92BC-09230B9A6F62}" destId="{9FA8B4D0-90B3-4286-BD48-1321BE4028CE}" srcOrd="0" destOrd="0" presId="urn:microsoft.com/office/officeart/2008/layout/HorizontalMultiLevelHierarchy"/>
    <dgm:cxn modelId="{63AF8ED8-223A-467D-ADE1-D4EB8328A729}" type="presParOf" srcId="{67226D5F-58C0-4161-966B-B2D6D1C233E9}" destId="{67D87016-1577-4014-BE10-A48147D1CBEB}" srcOrd="5" destOrd="0" presId="urn:microsoft.com/office/officeart/2008/layout/HorizontalMultiLevelHierarchy"/>
    <dgm:cxn modelId="{19EFDE7D-7BDD-4658-8068-CBC6EA1F98A4}" type="presParOf" srcId="{67D87016-1577-4014-BE10-A48147D1CBEB}" destId="{D7A2918E-1E05-4937-A14A-8AD30BD2357C}" srcOrd="0" destOrd="0" presId="urn:microsoft.com/office/officeart/2008/layout/HorizontalMultiLevelHierarchy"/>
    <dgm:cxn modelId="{FECA4166-1F94-4786-9124-2E0E9956FE69}" type="presParOf" srcId="{67D87016-1577-4014-BE10-A48147D1CBEB}" destId="{C4D4EEF0-8ADB-48F1-80DA-3E1BBDF73B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67CC08-8F36-416C-8C1D-23EE20AFB9FA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66F9A7A2-6C07-44BA-A5AF-C152D3F2E271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Sociales</a:t>
          </a:r>
          <a:endParaRPr lang="es-VE" sz="1200" b="1" dirty="0">
            <a:solidFill>
              <a:schemeClr val="bg1"/>
            </a:solidFill>
          </a:endParaRPr>
        </a:p>
      </dgm:t>
    </dgm:pt>
    <dgm:pt modelId="{D1C5936C-DA5B-4C36-AD45-0E5F014396D7}" type="parTrans" cxnId="{E8776FD3-1CA7-481B-B309-B4FC3B81DAC2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8A70E034-5EB6-481A-AA30-BFFB231ABD13}" type="sibTrans" cxnId="{E8776FD3-1CA7-481B-B309-B4FC3B81DAC2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A055507D-A8D0-4DE7-A1BE-F6B379551419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Déficit en habilidades sociales</a:t>
          </a:r>
          <a:endParaRPr lang="es-VE" sz="1200" b="1" dirty="0">
            <a:solidFill>
              <a:schemeClr val="bg1"/>
            </a:solidFill>
          </a:endParaRPr>
        </a:p>
      </dgm:t>
    </dgm:pt>
    <dgm:pt modelId="{68E47590-C0ED-43ED-9695-21ED83F3D828}" type="parTrans" cxnId="{35F2ED56-1F45-48AA-BFAE-FDC4FE1C552D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ECF4050F-EEA6-4A5D-A534-92F254ADF486}" type="sibTrans" cxnId="{35F2ED56-1F45-48AA-BFAE-FDC4FE1C552D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370368E8-E3F6-48EB-8606-FF9A9FADDC1B}">
      <dgm:prSet custT="1"/>
      <dgm:spPr/>
      <dgm:t>
        <a:bodyPr/>
        <a:lstStyle/>
        <a:p>
          <a:pPr rtl="0"/>
          <a:r>
            <a:rPr lang="es-VE" sz="1200" b="1" smtClean="0">
              <a:solidFill>
                <a:schemeClr val="bg1"/>
              </a:solidFill>
            </a:rPr>
            <a:t>Retraimiento social</a:t>
          </a:r>
          <a:endParaRPr lang="es-VE" sz="1200" b="1">
            <a:solidFill>
              <a:schemeClr val="bg1"/>
            </a:solidFill>
          </a:endParaRPr>
        </a:p>
      </dgm:t>
    </dgm:pt>
    <dgm:pt modelId="{88E9A87D-DA14-40BD-93C1-7049F24B64D8}" type="parTrans" cxnId="{56836167-533E-44C4-B7C4-7102500AA1A5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7C90BB7B-F0D4-47FA-B5B6-1DF67D999872}" type="sibTrans" cxnId="{56836167-533E-44C4-B7C4-7102500AA1A5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83940C46-0C67-4172-BB50-6C0C8255D865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Conductas antisociales</a:t>
          </a:r>
          <a:endParaRPr lang="es-VE" sz="1200" b="1" dirty="0">
            <a:solidFill>
              <a:schemeClr val="bg1"/>
            </a:solidFill>
          </a:endParaRPr>
        </a:p>
      </dgm:t>
    </dgm:pt>
    <dgm:pt modelId="{1F8BA332-D69B-4C3A-AA23-4D755125AABC}" type="parTrans" cxnId="{7A75E27F-7B2B-4E10-8571-739E30BCAAB9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8F369D8C-F3FE-4C5C-A094-43FE3A2C5263}" type="sibTrans" cxnId="{7A75E27F-7B2B-4E10-8571-739E30BCAAB9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0E5BF9DA-FDBE-42AA-8D26-8425225BCDB9}" type="pres">
      <dgm:prSet presAssocID="{9E67CC08-8F36-416C-8C1D-23EE20AFB9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AA2EE-9CA0-47E5-A864-40D714284D4B}" type="pres">
      <dgm:prSet presAssocID="{66F9A7A2-6C07-44BA-A5AF-C152D3F2E271}" presName="root1" presStyleCnt="0"/>
      <dgm:spPr/>
    </dgm:pt>
    <dgm:pt modelId="{C07515D5-22CC-46A2-B3A6-0F7EF43A9A6B}" type="pres">
      <dgm:prSet presAssocID="{66F9A7A2-6C07-44BA-A5AF-C152D3F2E271}" presName="LevelOneTextNode" presStyleLbl="node0" presStyleIdx="0" presStyleCnt="1" custScaleX="875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4C5C6-96DA-4310-A5CF-FC368912EAC9}" type="pres">
      <dgm:prSet presAssocID="{66F9A7A2-6C07-44BA-A5AF-C152D3F2E271}" presName="level2hierChild" presStyleCnt="0"/>
      <dgm:spPr/>
    </dgm:pt>
    <dgm:pt modelId="{2D2847D7-80E1-4325-8FEB-C171A452C6CF}" type="pres">
      <dgm:prSet presAssocID="{68E47590-C0ED-43ED-9695-21ED83F3D82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C43382B-6073-42D9-8021-D76F5E32ABA4}" type="pres">
      <dgm:prSet presAssocID="{68E47590-C0ED-43ED-9695-21ED83F3D82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360B44B-E1E4-4CEB-B275-ABB9F2AB878E}" type="pres">
      <dgm:prSet presAssocID="{A055507D-A8D0-4DE7-A1BE-F6B379551419}" presName="root2" presStyleCnt="0"/>
      <dgm:spPr/>
    </dgm:pt>
    <dgm:pt modelId="{49684169-3FD4-4AA4-9E3B-D18579A92D21}" type="pres">
      <dgm:prSet presAssocID="{A055507D-A8D0-4DE7-A1BE-F6B379551419}" presName="LevelTwoTextNode" presStyleLbl="node2" presStyleIdx="0" presStyleCnt="3" custScaleX="2456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B23B29-AFFC-437D-9B97-95122566DE35}" type="pres">
      <dgm:prSet presAssocID="{A055507D-A8D0-4DE7-A1BE-F6B379551419}" presName="level3hierChild" presStyleCnt="0"/>
      <dgm:spPr/>
    </dgm:pt>
    <dgm:pt modelId="{DFC971DB-F490-44F0-8144-2DE684A92E91}" type="pres">
      <dgm:prSet presAssocID="{88E9A87D-DA14-40BD-93C1-7049F24B64D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38DC0F7-7776-423C-ABC3-F7159C9AB4E2}" type="pres">
      <dgm:prSet presAssocID="{88E9A87D-DA14-40BD-93C1-7049F24B64D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757C68C-26A2-4FF1-94A9-BC433E407D9E}" type="pres">
      <dgm:prSet presAssocID="{370368E8-E3F6-48EB-8606-FF9A9FADDC1B}" presName="root2" presStyleCnt="0"/>
      <dgm:spPr/>
    </dgm:pt>
    <dgm:pt modelId="{A51D3919-EAAA-40A7-A856-C8046DA233E0}" type="pres">
      <dgm:prSet presAssocID="{370368E8-E3F6-48EB-8606-FF9A9FADDC1B}" presName="LevelTwoTextNode" presStyleLbl="node2" presStyleIdx="1" presStyleCnt="3" custScaleX="2456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821339-2421-4541-925D-7CA08CFB0C94}" type="pres">
      <dgm:prSet presAssocID="{370368E8-E3F6-48EB-8606-FF9A9FADDC1B}" presName="level3hierChild" presStyleCnt="0"/>
      <dgm:spPr/>
    </dgm:pt>
    <dgm:pt modelId="{25F74968-72A9-40FD-A9D7-EC2194B98FA0}" type="pres">
      <dgm:prSet presAssocID="{1F8BA332-D69B-4C3A-AA23-4D755125AAB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6C52C42-98BD-4721-AEE0-4426833A5680}" type="pres">
      <dgm:prSet presAssocID="{1F8BA332-D69B-4C3A-AA23-4D755125AAB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9F09A4B-0D4A-4B86-A575-A3B7A4A594DF}" type="pres">
      <dgm:prSet presAssocID="{83940C46-0C67-4172-BB50-6C0C8255D865}" presName="root2" presStyleCnt="0"/>
      <dgm:spPr/>
    </dgm:pt>
    <dgm:pt modelId="{8B1B2D38-C30E-44C4-9591-DDFE0A863CCC}" type="pres">
      <dgm:prSet presAssocID="{83940C46-0C67-4172-BB50-6C0C8255D865}" presName="LevelTwoTextNode" presStyleLbl="node2" presStyleIdx="2" presStyleCnt="3" custScaleX="245606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484F1EE5-F5CC-45EB-B0B1-62A61A558039}" type="pres">
      <dgm:prSet presAssocID="{83940C46-0C67-4172-BB50-6C0C8255D865}" presName="level3hierChild" presStyleCnt="0"/>
      <dgm:spPr/>
    </dgm:pt>
  </dgm:ptLst>
  <dgm:cxnLst>
    <dgm:cxn modelId="{56836167-533E-44C4-B7C4-7102500AA1A5}" srcId="{66F9A7A2-6C07-44BA-A5AF-C152D3F2E271}" destId="{370368E8-E3F6-48EB-8606-FF9A9FADDC1B}" srcOrd="1" destOrd="0" parTransId="{88E9A87D-DA14-40BD-93C1-7049F24B64D8}" sibTransId="{7C90BB7B-F0D4-47FA-B5B6-1DF67D999872}"/>
    <dgm:cxn modelId="{28EA89B3-4360-4237-8BAE-ED8FE1AC56CB}" type="presOf" srcId="{88E9A87D-DA14-40BD-93C1-7049F24B64D8}" destId="{DFC971DB-F490-44F0-8144-2DE684A92E91}" srcOrd="0" destOrd="0" presId="urn:microsoft.com/office/officeart/2008/layout/HorizontalMultiLevelHierarchy"/>
    <dgm:cxn modelId="{2E155EEA-0A13-4826-AC3D-8BCEB8BFE202}" type="presOf" srcId="{88E9A87D-DA14-40BD-93C1-7049F24B64D8}" destId="{538DC0F7-7776-423C-ABC3-F7159C9AB4E2}" srcOrd="1" destOrd="0" presId="urn:microsoft.com/office/officeart/2008/layout/HorizontalMultiLevelHierarchy"/>
    <dgm:cxn modelId="{99F32D68-9C12-4192-9AE1-900E61DA9F25}" type="presOf" srcId="{A055507D-A8D0-4DE7-A1BE-F6B379551419}" destId="{49684169-3FD4-4AA4-9E3B-D18579A92D21}" srcOrd="0" destOrd="0" presId="urn:microsoft.com/office/officeart/2008/layout/HorizontalMultiLevelHierarchy"/>
    <dgm:cxn modelId="{2319CDE0-E137-4E76-9CFD-FFB91C3D8125}" type="presOf" srcId="{1F8BA332-D69B-4C3A-AA23-4D755125AABC}" destId="{25F74968-72A9-40FD-A9D7-EC2194B98FA0}" srcOrd="0" destOrd="0" presId="urn:microsoft.com/office/officeart/2008/layout/HorizontalMultiLevelHierarchy"/>
    <dgm:cxn modelId="{A4DB6C49-C842-4192-8E63-64D253D622D3}" type="presOf" srcId="{370368E8-E3F6-48EB-8606-FF9A9FADDC1B}" destId="{A51D3919-EAAA-40A7-A856-C8046DA233E0}" srcOrd="0" destOrd="0" presId="urn:microsoft.com/office/officeart/2008/layout/HorizontalMultiLevelHierarchy"/>
    <dgm:cxn modelId="{C89ECAED-9FDF-4635-B474-35E683A6B961}" type="presOf" srcId="{83940C46-0C67-4172-BB50-6C0C8255D865}" destId="{8B1B2D38-C30E-44C4-9591-DDFE0A863CCC}" srcOrd="0" destOrd="0" presId="urn:microsoft.com/office/officeart/2008/layout/HorizontalMultiLevelHierarchy"/>
    <dgm:cxn modelId="{A7EA0E99-733C-413D-A71C-783908572C30}" type="presOf" srcId="{68E47590-C0ED-43ED-9695-21ED83F3D828}" destId="{9C43382B-6073-42D9-8021-D76F5E32ABA4}" srcOrd="1" destOrd="0" presId="urn:microsoft.com/office/officeart/2008/layout/HorizontalMultiLevelHierarchy"/>
    <dgm:cxn modelId="{35F2ED56-1F45-48AA-BFAE-FDC4FE1C552D}" srcId="{66F9A7A2-6C07-44BA-A5AF-C152D3F2E271}" destId="{A055507D-A8D0-4DE7-A1BE-F6B379551419}" srcOrd="0" destOrd="0" parTransId="{68E47590-C0ED-43ED-9695-21ED83F3D828}" sibTransId="{ECF4050F-EEA6-4A5D-A534-92F254ADF486}"/>
    <dgm:cxn modelId="{7A75E27F-7B2B-4E10-8571-739E30BCAAB9}" srcId="{66F9A7A2-6C07-44BA-A5AF-C152D3F2E271}" destId="{83940C46-0C67-4172-BB50-6C0C8255D865}" srcOrd="2" destOrd="0" parTransId="{1F8BA332-D69B-4C3A-AA23-4D755125AABC}" sibTransId="{8F369D8C-F3FE-4C5C-A094-43FE3A2C5263}"/>
    <dgm:cxn modelId="{A352E27B-C050-480D-A8FB-7A2C9AF9AD3D}" type="presOf" srcId="{9E67CC08-8F36-416C-8C1D-23EE20AFB9FA}" destId="{0E5BF9DA-FDBE-42AA-8D26-8425225BCDB9}" srcOrd="0" destOrd="0" presId="urn:microsoft.com/office/officeart/2008/layout/HorizontalMultiLevelHierarchy"/>
    <dgm:cxn modelId="{E8776FD3-1CA7-481B-B309-B4FC3B81DAC2}" srcId="{9E67CC08-8F36-416C-8C1D-23EE20AFB9FA}" destId="{66F9A7A2-6C07-44BA-A5AF-C152D3F2E271}" srcOrd="0" destOrd="0" parTransId="{D1C5936C-DA5B-4C36-AD45-0E5F014396D7}" sibTransId="{8A70E034-5EB6-481A-AA30-BFFB231ABD13}"/>
    <dgm:cxn modelId="{E911245E-C661-43D6-AB1D-08A4418179B6}" type="presOf" srcId="{1F8BA332-D69B-4C3A-AA23-4D755125AABC}" destId="{D6C52C42-98BD-4721-AEE0-4426833A5680}" srcOrd="1" destOrd="0" presId="urn:microsoft.com/office/officeart/2008/layout/HorizontalMultiLevelHierarchy"/>
    <dgm:cxn modelId="{3FAC6994-3EBD-456E-ADCD-8411D7C0FFDF}" type="presOf" srcId="{66F9A7A2-6C07-44BA-A5AF-C152D3F2E271}" destId="{C07515D5-22CC-46A2-B3A6-0F7EF43A9A6B}" srcOrd="0" destOrd="0" presId="urn:microsoft.com/office/officeart/2008/layout/HorizontalMultiLevelHierarchy"/>
    <dgm:cxn modelId="{0AA5EB11-E573-465C-91C1-0FD4D5B13AFA}" type="presOf" srcId="{68E47590-C0ED-43ED-9695-21ED83F3D828}" destId="{2D2847D7-80E1-4325-8FEB-C171A452C6CF}" srcOrd="0" destOrd="0" presId="urn:microsoft.com/office/officeart/2008/layout/HorizontalMultiLevelHierarchy"/>
    <dgm:cxn modelId="{A2E512FE-9D84-4FCC-B6C7-B8276804797F}" type="presParOf" srcId="{0E5BF9DA-FDBE-42AA-8D26-8425225BCDB9}" destId="{56BAA2EE-9CA0-47E5-A864-40D714284D4B}" srcOrd="0" destOrd="0" presId="urn:microsoft.com/office/officeart/2008/layout/HorizontalMultiLevelHierarchy"/>
    <dgm:cxn modelId="{A2B68A7D-0EDA-4792-BE6B-6911DD67EE9D}" type="presParOf" srcId="{56BAA2EE-9CA0-47E5-A864-40D714284D4B}" destId="{C07515D5-22CC-46A2-B3A6-0F7EF43A9A6B}" srcOrd="0" destOrd="0" presId="urn:microsoft.com/office/officeart/2008/layout/HorizontalMultiLevelHierarchy"/>
    <dgm:cxn modelId="{8190875C-DB59-44B1-A7DC-12D5A39B6B50}" type="presParOf" srcId="{56BAA2EE-9CA0-47E5-A864-40D714284D4B}" destId="{4774C5C6-96DA-4310-A5CF-FC368912EAC9}" srcOrd="1" destOrd="0" presId="urn:microsoft.com/office/officeart/2008/layout/HorizontalMultiLevelHierarchy"/>
    <dgm:cxn modelId="{D8571411-5C3E-4876-9A6C-1BFBC6251E9C}" type="presParOf" srcId="{4774C5C6-96DA-4310-A5CF-FC368912EAC9}" destId="{2D2847D7-80E1-4325-8FEB-C171A452C6CF}" srcOrd="0" destOrd="0" presId="urn:microsoft.com/office/officeart/2008/layout/HorizontalMultiLevelHierarchy"/>
    <dgm:cxn modelId="{14F0C0EB-A810-48CC-917E-931FB51E1B1E}" type="presParOf" srcId="{2D2847D7-80E1-4325-8FEB-C171A452C6CF}" destId="{9C43382B-6073-42D9-8021-D76F5E32ABA4}" srcOrd="0" destOrd="0" presId="urn:microsoft.com/office/officeart/2008/layout/HorizontalMultiLevelHierarchy"/>
    <dgm:cxn modelId="{FE71DB24-DB07-49B7-8E40-92C00D32A630}" type="presParOf" srcId="{4774C5C6-96DA-4310-A5CF-FC368912EAC9}" destId="{B360B44B-E1E4-4CEB-B275-ABB9F2AB878E}" srcOrd="1" destOrd="0" presId="urn:microsoft.com/office/officeart/2008/layout/HorizontalMultiLevelHierarchy"/>
    <dgm:cxn modelId="{ADD09EC3-DD56-4CBB-A04F-DE33A9BE7689}" type="presParOf" srcId="{B360B44B-E1E4-4CEB-B275-ABB9F2AB878E}" destId="{49684169-3FD4-4AA4-9E3B-D18579A92D21}" srcOrd="0" destOrd="0" presId="urn:microsoft.com/office/officeart/2008/layout/HorizontalMultiLevelHierarchy"/>
    <dgm:cxn modelId="{C1A36180-E7BA-4E40-BE71-6A78D74B93C5}" type="presParOf" srcId="{B360B44B-E1E4-4CEB-B275-ABB9F2AB878E}" destId="{C3B23B29-AFFC-437D-9B97-95122566DE35}" srcOrd="1" destOrd="0" presId="urn:microsoft.com/office/officeart/2008/layout/HorizontalMultiLevelHierarchy"/>
    <dgm:cxn modelId="{A428CE3E-69C1-41A6-A211-228D436AB657}" type="presParOf" srcId="{4774C5C6-96DA-4310-A5CF-FC368912EAC9}" destId="{DFC971DB-F490-44F0-8144-2DE684A92E91}" srcOrd="2" destOrd="0" presId="urn:microsoft.com/office/officeart/2008/layout/HorizontalMultiLevelHierarchy"/>
    <dgm:cxn modelId="{5E3B7B1C-A4E6-4EF9-9F7D-5D5F31F0C27A}" type="presParOf" srcId="{DFC971DB-F490-44F0-8144-2DE684A92E91}" destId="{538DC0F7-7776-423C-ABC3-F7159C9AB4E2}" srcOrd="0" destOrd="0" presId="urn:microsoft.com/office/officeart/2008/layout/HorizontalMultiLevelHierarchy"/>
    <dgm:cxn modelId="{8F9D8F0F-EABB-4DC7-9070-5A7DC5F67C11}" type="presParOf" srcId="{4774C5C6-96DA-4310-A5CF-FC368912EAC9}" destId="{0757C68C-26A2-4FF1-94A9-BC433E407D9E}" srcOrd="3" destOrd="0" presId="urn:microsoft.com/office/officeart/2008/layout/HorizontalMultiLevelHierarchy"/>
    <dgm:cxn modelId="{2F8B958F-4D95-4995-9B22-5B2049283587}" type="presParOf" srcId="{0757C68C-26A2-4FF1-94A9-BC433E407D9E}" destId="{A51D3919-EAAA-40A7-A856-C8046DA233E0}" srcOrd="0" destOrd="0" presId="urn:microsoft.com/office/officeart/2008/layout/HorizontalMultiLevelHierarchy"/>
    <dgm:cxn modelId="{5BC280DC-384E-4956-B8A5-0F7403F38198}" type="presParOf" srcId="{0757C68C-26A2-4FF1-94A9-BC433E407D9E}" destId="{6D821339-2421-4541-925D-7CA08CFB0C94}" srcOrd="1" destOrd="0" presId="urn:microsoft.com/office/officeart/2008/layout/HorizontalMultiLevelHierarchy"/>
    <dgm:cxn modelId="{3D8E1D19-94F7-479D-A524-C5E09D3685ED}" type="presParOf" srcId="{4774C5C6-96DA-4310-A5CF-FC368912EAC9}" destId="{25F74968-72A9-40FD-A9D7-EC2194B98FA0}" srcOrd="4" destOrd="0" presId="urn:microsoft.com/office/officeart/2008/layout/HorizontalMultiLevelHierarchy"/>
    <dgm:cxn modelId="{CE929B7E-540B-40A2-830A-CE3DAE172A5C}" type="presParOf" srcId="{25F74968-72A9-40FD-A9D7-EC2194B98FA0}" destId="{D6C52C42-98BD-4721-AEE0-4426833A5680}" srcOrd="0" destOrd="0" presId="urn:microsoft.com/office/officeart/2008/layout/HorizontalMultiLevelHierarchy"/>
    <dgm:cxn modelId="{C3CB1755-C9AA-4F73-BFF6-F3B23BF69449}" type="presParOf" srcId="{4774C5C6-96DA-4310-A5CF-FC368912EAC9}" destId="{19F09A4B-0D4A-4B86-A575-A3B7A4A594DF}" srcOrd="5" destOrd="0" presId="urn:microsoft.com/office/officeart/2008/layout/HorizontalMultiLevelHierarchy"/>
    <dgm:cxn modelId="{A624F61F-26CD-4872-AB57-B8001CD1BA21}" type="presParOf" srcId="{19F09A4B-0D4A-4B86-A575-A3B7A4A594DF}" destId="{8B1B2D38-C30E-44C4-9591-DDFE0A863CCC}" srcOrd="0" destOrd="0" presId="urn:microsoft.com/office/officeart/2008/layout/HorizontalMultiLevelHierarchy"/>
    <dgm:cxn modelId="{6F3A6F90-E886-42E8-89F6-81A7E0603E96}" type="presParOf" srcId="{19F09A4B-0D4A-4B86-A575-A3B7A4A594DF}" destId="{484F1EE5-F5CC-45EB-B0B1-62A61A5580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FC285-AF37-46DB-848B-096DBF0346B0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s-VE"/>
        </a:p>
      </dgm:t>
    </dgm:pt>
    <dgm:pt modelId="{D50AAEF9-9F1D-4118-B00B-5B01FCC6471B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Conductuales</a:t>
          </a:r>
          <a:endParaRPr lang="es-VE" sz="1200" dirty="0">
            <a:solidFill>
              <a:schemeClr val="bg1"/>
            </a:solidFill>
          </a:endParaRPr>
        </a:p>
      </dgm:t>
    </dgm:pt>
    <dgm:pt modelId="{60DF3496-6323-43AF-9BAB-8E883BF22B14}" type="parTrans" cxnId="{FF782990-B630-4984-8F50-B90C089A48FE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F6E69A07-7C58-4EA1-B379-C3D8AEA95199}" type="sibTrans" cxnId="{FF782990-B630-4984-8F50-B90C089A48FE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6D657A25-5625-421B-8834-2B31B7E6B120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Esconde la agresión o/o da respuestas evasivas o incoherentes</a:t>
          </a:r>
          <a:endParaRPr lang="es-VE" sz="1200" dirty="0">
            <a:solidFill>
              <a:schemeClr val="bg1"/>
            </a:solidFill>
          </a:endParaRPr>
        </a:p>
      </dgm:t>
    </dgm:pt>
    <dgm:pt modelId="{90EA493A-4F7F-4ED3-B279-966D1B030E26}" type="parTrans" cxnId="{38A10537-D951-4395-A2C0-F35FCA8A6184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DD3F7FCD-D2BA-483A-A1F6-301EBCEA6343}" type="sibTrans" cxnId="{38A10537-D951-4395-A2C0-F35FCA8A6184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10AE1D62-567C-441C-B19C-16467E67D965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Muestra problemas en el aprendizaje</a:t>
          </a:r>
          <a:endParaRPr lang="es-VE" sz="1200" dirty="0">
            <a:solidFill>
              <a:schemeClr val="bg1"/>
            </a:solidFill>
          </a:endParaRPr>
        </a:p>
      </dgm:t>
    </dgm:pt>
    <dgm:pt modelId="{0870DBB1-1B2E-4724-9DA7-4E0D80267789}" type="parTrans" cxnId="{D02B5D25-717D-4495-B005-03D48D358B07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B66E9E93-2C68-42B3-8969-0E941E9901AF}" type="sibTrans" cxnId="{D02B5D25-717D-4495-B005-03D48D358B07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7354E4FE-4B19-4904-A5ED-D600062727F7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Llora cuando tiene que irse de la escuela o Guardería</a:t>
          </a:r>
          <a:endParaRPr lang="es-VE" sz="1200" dirty="0">
            <a:solidFill>
              <a:schemeClr val="bg1"/>
            </a:solidFill>
          </a:endParaRPr>
        </a:p>
      </dgm:t>
    </dgm:pt>
    <dgm:pt modelId="{6BBC4FA8-67EC-4E3F-BDC4-20BFDBFD1024}" type="parTrans" cxnId="{43CD01D4-9919-41A7-9025-CB0B78825033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D81E900F-1A81-4D9F-8B25-8C6C2C291C15}" type="sibTrans" cxnId="{43CD01D4-9919-41A7-9025-CB0B78825033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B42C6CC8-BB4E-47EB-939D-43F4D16FB258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Muestra sentimiento de culpa y cree merecer agresiones</a:t>
          </a:r>
          <a:endParaRPr lang="es-VE" sz="1200" dirty="0">
            <a:solidFill>
              <a:schemeClr val="bg1"/>
            </a:solidFill>
          </a:endParaRPr>
        </a:p>
      </dgm:t>
    </dgm:pt>
    <dgm:pt modelId="{FD63B831-44BF-4A22-999E-93266C08F2C9}" type="parTrans" cxnId="{45BEA974-0487-47DE-A769-9B8B8EE2AA64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8CC9D2D1-8058-411C-A246-27523234225F}" type="sibTrans" cxnId="{45BEA974-0487-47DE-A769-9B8B8EE2AA64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EBBEFC0C-072A-4C1D-B166-19929FAC4403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Muestra conductas extremas de agresividad,  se siente rechazado y no querido</a:t>
          </a:r>
          <a:endParaRPr lang="es-VE" sz="1200" dirty="0">
            <a:solidFill>
              <a:schemeClr val="bg1"/>
            </a:solidFill>
          </a:endParaRPr>
        </a:p>
      </dgm:t>
    </dgm:pt>
    <dgm:pt modelId="{5D3A5337-0A2C-4E01-B5F7-1ABC840A4E42}" type="parTrans" cxnId="{F6B74A16-7C57-4F4E-9231-E86E55557783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BBB60C06-69DC-42B1-9BF6-3E5CBB540F6A}" type="sibTrans" cxnId="{F6B74A16-7C57-4F4E-9231-E86E55557783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3809E5FF-67C3-4A68-9DC3-DD5631B63C48}" type="pres">
      <dgm:prSet presAssocID="{4E2FC285-AF37-46DB-848B-096DBF0346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46546-D84F-4E5D-86C7-042D865CA654}" type="pres">
      <dgm:prSet presAssocID="{D50AAEF9-9F1D-4118-B00B-5B01FCC6471B}" presName="root1" presStyleCnt="0"/>
      <dgm:spPr/>
    </dgm:pt>
    <dgm:pt modelId="{78326C93-3692-4D27-A39D-4C3D05FD975A}" type="pres">
      <dgm:prSet presAssocID="{D50AAEF9-9F1D-4118-B00B-5B01FCC6471B}" presName="LevelOneTextNode" presStyleLbl="node0" presStyleIdx="0" presStyleCnt="1" custScaleX="91301" custLinFactNeighborX="60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8F8EDF-FCCE-4E70-9F61-14A3D6C62612}" type="pres">
      <dgm:prSet presAssocID="{D50AAEF9-9F1D-4118-B00B-5B01FCC6471B}" presName="level2hierChild" presStyleCnt="0"/>
      <dgm:spPr/>
    </dgm:pt>
    <dgm:pt modelId="{E322A9A6-67F6-4B52-8E3E-1CFA47D644D7}" type="pres">
      <dgm:prSet presAssocID="{90EA493A-4F7F-4ED3-B279-966D1B030E26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F97CAE8-0BCA-4448-845A-18E77C6F9189}" type="pres">
      <dgm:prSet presAssocID="{90EA493A-4F7F-4ED3-B279-966D1B030E2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928658B-0C31-49EB-8F52-3166AFA0EED4}" type="pres">
      <dgm:prSet presAssocID="{6D657A25-5625-421B-8834-2B31B7E6B120}" presName="root2" presStyleCnt="0"/>
      <dgm:spPr/>
    </dgm:pt>
    <dgm:pt modelId="{92189CA6-92DE-45C5-B9B0-69192AD18C0B}" type="pres">
      <dgm:prSet presAssocID="{6D657A25-5625-421B-8834-2B31B7E6B120}" presName="LevelTwoTextNode" presStyleLbl="node2" presStyleIdx="0" presStyleCnt="5" custScaleX="232890" custLinFactNeighborX="13845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59B55C3F-0035-4C74-9C2D-9870F4A4750E}" type="pres">
      <dgm:prSet presAssocID="{6D657A25-5625-421B-8834-2B31B7E6B120}" presName="level3hierChild" presStyleCnt="0"/>
      <dgm:spPr/>
    </dgm:pt>
    <dgm:pt modelId="{C616AB84-339C-435D-9E34-E263D0EE5AF0}" type="pres">
      <dgm:prSet presAssocID="{0870DBB1-1B2E-4724-9DA7-4E0D8026778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A86AC084-55F7-44A9-9414-E78FDD956820}" type="pres">
      <dgm:prSet presAssocID="{0870DBB1-1B2E-4724-9DA7-4E0D8026778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BEA7F93-F9B5-4951-B54C-0B98610BBDDF}" type="pres">
      <dgm:prSet presAssocID="{10AE1D62-567C-441C-B19C-16467E67D965}" presName="root2" presStyleCnt="0"/>
      <dgm:spPr/>
    </dgm:pt>
    <dgm:pt modelId="{93A0F0D8-A618-4578-A2D7-C3D90F39EB6A}" type="pres">
      <dgm:prSet presAssocID="{10AE1D62-567C-441C-B19C-16467E67D965}" presName="LevelTwoTextNode" presStyleLbl="node2" presStyleIdx="1" presStyleCnt="5" custScaleX="232890" custLinFactNeighborX="13845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2874BAF0-C8BF-43AA-AA77-F7D4F70E31F5}" type="pres">
      <dgm:prSet presAssocID="{10AE1D62-567C-441C-B19C-16467E67D965}" presName="level3hierChild" presStyleCnt="0"/>
      <dgm:spPr/>
    </dgm:pt>
    <dgm:pt modelId="{2DA9AAA2-1D3C-460E-BDCC-06DC73D5892D}" type="pres">
      <dgm:prSet presAssocID="{6BBC4FA8-67EC-4E3F-BDC4-20BFDBFD102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2FCD3B2-9615-4DCC-96CC-ED13E5BC62C1}" type="pres">
      <dgm:prSet presAssocID="{6BBC4FA8-67EC-4E3F-BDC4-20BFDBFD102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5F3B8F9-2A4F-440D-91ED-4743167FA632}" type="pres">
      <dgm:prSet presAssocID="{7354E4FE-4B19-4904-A5ED-D600062727F7}" presName="root2" presStyleCnt="0"/>
      <dgm:spPr/>
    </dgm:pt>
    <dgm:pt modelId="{614EB8F8-2523-4E41-8275-820D818BB2EF}" type="pres">
      <dgm:prSet presAssocID="{7354E4FE-4B19-4904-A5ED-D600062727F7}" presName="LevelTwoTextNode" presStyleLbl="node2" presStyleIdx="2" presStyleCnt="5" custScaleX="232890" custLinFactNeighborX="13845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A77E65C9-F1F4-4DD3-9E79-A927D2D24C93}" type="pres">
      <dgm:prSet presAssocID="{7354E4FE-4B19-4904-A5ED-D600062727F7}" presName="level3hierChild" presStyleCnt="0"/>
      <dgm:spPr/>
    </dgm:pt>
    <dgm:pt modelId="{286C8D80-A1B4-4355-931D-CC5821353263}" type="pres">
      <dgm:prSet presAssocID="{FD63B831-44BF-4A22-999E-93266C08F2C9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610231EE-9CD0-44E7-987C-E81C6A72A4E8}" type="pres">
      <dgm:prSet presAssocID="{FD63B831-44BF-4A22-999E-93266C08F2C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3BF57BB-A49C-4BDF-B153-5CAF5783CA3B}" type="pres">
      <dgm:prSet presAssocID="{B42C6CC8-BB4E-47EB-939D-43F4D16FB258}" presName="root2" presStyleCnt="0"/>
      <dgm:spPr/>
    </dgm:pt>
    <dgm:pt modelId="{4F70559C-894B-4D70-B068-1EA87A38D7B7}" type="pres">
      <dgm:prSet presAssocID="{B42C6CC8-BB4E-47EB-939D-43F4D16FB258}" presName="LevelTwoTextNode" presStyleLbl="node2" presStyleIdx="3" presStyleCnt="5" custScaleX="232890" custLinFactNeighborX="13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4568AE-8C9B-4A67-9FF9-31928E1E5C77}" type="pres">
      <dgm:prSet presAssocID="{B42C6CC8-BB4E-47EB-939D-43F4D16FB258}" presName="level3hierChild" presStyleCnt="0"/>
      <dgm:spPr/>
    </dgm:pt>
    <dgm:pt modelId="{CC462F9D-AE90-480F-A1E6-DB70984C8EE2}" type="pres">
      <dgm:prSet presAssocID="{5D3A5337-0A2C-4E01-B5F7-1ABC840A4E4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4EA96E55-21F0-4386-BDF3-3A837E242F07}" type="pres">
      <dgm:prSet presAssocID="{5D3A5337-0A2C-4E01-B5F7-1ABC840A4E4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79208E2-6D89-4E09-9358-3402EE22639B}" type="pres">
      <dgm:prSet presAssocID="{EBBEFC0C-072A-4C1D-B166-19929FAC4403}" presName="root2" presStyleCnt="0"/>
      <dgm:spPr/>
    </dgm:pt>
    <dgm:pt modelId="{1DD0E9DB-DB66-4E64-9FB1-C817E07D0DA3}" type="pres">
      <dgm:prSet presAssocID="{EBBEFC0C-072A-4C1D-B166-19929FAC4403}" presName="LevelTwoTextNode" presStyleLbl="node2" presStyleIdx="4" presStyleCnt="5" custScaleX="232890" custLinFactNeighborX="13845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605A583F-CC98-49FA-90F1-BC60FFD85A57}" type="pres">
      <dgm:prSet presAssocID="{EBBEFC0C-072A-4C1D-B166-19929FAC4403}" presName="level3hierChild" presStyleCnt="0"/>
      <dgm:spPr/>
    </dgm:pt>
  </dgm:ptLst>
  <dgm:cxnLst>
    <dgm:cxn modelId="{6C27F0C5-7BCB-4C7B-A85B-A2E4D89E526D}" type="presOf" srcId="{6BBC4FA8-67EC-4E3F-BDC4-20BFDBFD1024}" destId="{F2FCD3B2-9615-4DCC-96CC-ED13E5BC62C1}" srcOrd="1" destOrd="0" presId="urn:microsoft.com/office/officeart/2008/layout/HorizontalMultiLevelHierarchy"/>
    <dgm:cxn modelId="{30421D24-81D2-4840-817C-0F8ADB58219F}" type="presOf" srcId="{B42C6CC8-BB4E-47EB-939D-43F4D16FB258}" destId="{4F70559C-894B-4D70-B068-1EA87A38D7B7}" srcOrd="0" destOrd="0" presId="urn:microsoft.com/office/officeart/2008/layout/HorizontalMultiLevelHierarchy"/>
    <dgm:cxn modelId="{2DEA554D-441C-4750-A39C-9FBAC51D6BC6}" type="presOf" srcId="{0870DBB1-1B2E-4724-9DA7-4E0D80267789}" destId="{A86AC084-55F7-44A9-9414-E78FDD956820}" srcOrd="1" destOrd="0" presId="urn:microsoft.com/office/officeart/2008/layout/HorizontalMultiLevelHierarchy"/>
    <dgm:cxn modelId="{FF782990-B630-4984-8F50-B90C089A48FE}" srcId="{4E2FC285-AF37-46DB-848B-096DBF0346B0}" destId="{D50AAEF9-9F1D-4118-B00B-5B01FCC6471B}" srcOrd="0" destOrd="0" parTransId="{60DF3496-6323-43AF-9BAB-8E883BF22B14}" sibTransId="{F6E69A07-7C58-4EA1-B379-C3D8AEA95199}"/>
    <dgm:cxn modelId="{F3C56FE3-F4B7-40A3-8FDC-4300A217855F}" type="presOf" srcId="{FD63B831-44BF-4A22-999E-93266C08F2C9}" destId="{286C8D80-A1B4-4355-931D-CC5821353263}" srcOrd="0" destOrd="0" presId="urn:microsoft.com/office/officeart/2008/layout/HorizontalMultiLevelHierarchy"/>
    <dgm:cxn modelId="{38A10537-D951-4395-A2C0-F35FCA8A6184}" srcId="{D50AAEF9-9F1D-4118-B00B-5B01FCC6471B}" destId="{6D657A25-5625-421B-8834-2B31B7E6B120}" srcOrd="0" destOrd="0" parTransId="{90EA493A-4F7F-4ED3-B279-966D1B030E26}" sibTransId="{DD3F7FCD-D2BA-483A-A1F6-301EBCEA6343}"/>
    <dgm:cxn modelId="{45BEA974-0487-47DE-A769-9B8B8EE2AA64}" srcId="{D50AAEF9-9F1D-4118-B00B-5B01FCC6471B}" destId="{B42C6CC8-BB4E-47EB-939D-43F4D16FB258}" srcOrd="3" destOrd="0" parTransId="{FD63B831-44BF-4A22-999E-93266C08F2C9}" sibTransId="{8CC9D2D1-8058-411C-A246-27523234225F}"/>
    <dgm:cxn modelId="{96BD754B-77FF-4066-9DA8-53C7E39E1167}" type="presOf" srcId="{4E2FC285-AF37-46DB-848B-096DBF0346B0}" destId="{3809E5FF-67C3-4A68-9DC3-DD5631B63C48}" srcOrd="0" destOrd="0" presId="urn:microsoft.com/office/officeart/2008/layout/HorizontalMultiLevelHierarchy"/>
    <dgm:cxn modelId="{87C137C8-5144-43CD-A0AF-645718E79A38}" type="presOf" srcId="{90EA493A-4F7F-4ED3-B279-966D1B030E26}" destId="{6F97CAE8-0BCA-4448-845A-18E77C6F9189}" srcOrd="1" destOrd="0" presId="urn:microsoft.com/office/officeart/2008/layout/HorizontalMultiLevelHierarchy"/>
    <dgm:cxn modelId="{C54EAAF1-5019-4973-849E-B83C635DB947}" type="presOf" srcId="{6D657A25-5625-421B-8834-2B31B7E6B120}" destId="{92189CA6-92DE-45C5-B9B0-69192AD18C0B}" srcOrd="0" destOrd="0" presId="urn:microsoft.com/office/officeart/2008/layout/HorizontalMultiLevelHierarchy"/>
    <dgm:cxn modelId="{D02B5D25-717D-4495-B005-03D48D358B07}" srcId="{D50AAEF9-9F1D-4118-B00B-5B01FCC6471B}" destId="{10AE1D62-567C-441C-B19C-16467E67D965}" srcOrd="1" destOrd="0" parTransId="{0870DBB1-1B2E-4724-9DA7-4E0D80267789}" sibTransId="{B66E9E93-2C68-42B3-8969-0E941E9901AF}"/>
    <dgm:cxn modelId="{48BA879C-3131-4AC2-BD9C-4C413F6E240E}" type="presOf" srcId="{D50AAEF9-9F1D-4118-B00B-5B01FCC6471B}" destId="{78326C93-3692-4D27-A39D-4C3D05FD975A}" srcOrd="0" destOrd="0" presId="urn:microsoft.com/office/officeart/2008/layout/HorizontalMultiLevelHierarchy"/>
    <dgm:cxn modelId="{B3DC8DCC-789F-4F6D-B764-F51A91DA99DF}" type="presOf" srcId="{6BBC4FA8-67EC-4E3F-BDC4-20BFDBFD1024}" destId="{2DA9AAA2-1D3C-460E-BDCC-06DC73D5892D}" srcOrd="0" destOrd="0" presId="urn:microsoft.com/office/officeart/2008/layout/HorizontalMultiLevelHierarchy"/>
    <dgm:cxn modelId="{9C0ADACF-7687-4C3F-A50C-353768F0AD0C}" type="presOf" srcId="{0870DBB1-1B2E-4724-9DA7-4E0D80267789}" destId="{C616AB84-339C-435D-9E34-E263D0EE5AF0}" srcOrd="0" destOrd="0" presId="urn:microsoft.com/office/officeart/2008/layout/HorizontalMultiLevelHierarchy"/>
    <dgm:cxn modelId="{F6B74A16-7C57-4F4E-9231-E86E55557783}" srcId="{D50AAEF9-9F1D-4118-B00B-5B01FCC6471B}" destId="{EBBEFC0C-072A-4C1D-B166-19929FAC4403}" srcOrd="4" destOrd="0" parTransId="{5D3A5337-0A2C-4E01-B5F7-1ABC840A4E42}" sibTransId="{BBB60C06-69DC-42B1-9BF6-3E5CBB540F6A}"/>
    <dgm:cxn modelId="{D797A9FB-D097-4716-B156-34FA059F21E5}" type="presOf" srcId="{10AE1D62-567C-441C-B19C-16467E67D965}" destId="{93A0F0D8-A618-4578-A2D7-C3D90F39EB6A}" srcOrd="0" destOrd="0" presId="urn:microsoft.com/office/officeart/2008/layout/HorizontalMultiLevelHierarchy"/>
    <dgm:cxn modelId="{70D8876C-048F-476C-90BE-6A0D02AE7F40}" type="presOf" srcId="{EBBEFC0C-072A-4C1D-B166-19929FAC4403}" destId="{1DD0E9DB-DB66-4E64-9FB1-C817E07D0DA3}" srcOrd="0" destOrd="0" presId="urn:microsoft.com/office/officeart/2008/layout/HorizontalMultiLevelHierarchy"/>
    <dgm:cxn modelId="{BCEC3703-44F9-4316-AE37-784584A59AC3}" type="presOf" srcId="{7354E4FE-4B19-4904-A5ED-D600062727F7}" destId="{614EB8F8-2523-4E41-8275-820D818BB2EF}" srcOrd="0" destOrd="0" presId="urn:microsoft.com/office/officeart/2008/layout/HorizontalMultiLevelHierarchy"/>
    <dgm:cxn modelId="{870B1C58-D796-4CF5-940F-136CC926D735}" type="presOf" srcId="{FD63B831-44BF-4A22-999E-93266C08F2C9}" destId="{610231EE-9CD0-44E7-987C-E81C6A72A4E8}" srcOrd="1" destOrd="0" presId="urn:microsoft.com/office/officeart/2008/layout/HorizontalMultiLevelHierarchy"/>
    <dgm:cxn modelId="{25F89503-3877-42AB-9BA2-2406D29F8BAE}" type="presOf" srcId="{5D3A5337-0A2C-4E01-B5F7-1ABC840A4E42}" destId="{4EA96E55-21F0-4386-BDF3-3A837E242F07}" srcOrd="1" destOrd="0" presId="urn:microsoft.com/office/officeart/2008/layout/HorizontalMultiLevelHierarchy"/>
    <dgm:cxn modelId="{F3F8CFBB-B3D0-4EB8-B97F-DEEB3CD32340}" type="presOf" srcId="{90EA493A-4F7F-4ED3-B279-966D1B030E26}" destId="{E322A9A6-67F6-4B52-8E3E-1CFA47D644D7}" srcOrd="0" destOrd="0" presId="urn:microsoft.com/office/officeart/2008/layout/HorizontalMultiLevelHierarchy"/>
    <dgm:cxn modelId="{43CD01D4-9919-41A7-9025-CB0B78825033}" srcId="{D50AAEF9-9F1D-4118-B00B-5B01FCC6471B}" destId="{7354E4FE-4B19-4904-A5ED-D600062727F7}" srcOrd="2" destOrd="0" parTransId="{6BBC4FA8-67EC-4E3F-BDC4-20BFDBFD1024}" sibTransId="{D81E900F-1A81-4D9F-8B25-8C6C2C291C15}"/>
    <dgm:cxn modelId="{FE6B9F30-50E0-48E2-8010-BD271066CC68}" type="presOf" srcId="{5D3A5337-0A2C-4E01-B5F7-1ABC840A4E42}" destId="{CC462F9D-AE90-480F-A1E6-DB70984C8EE2}" srcOrd="0" destOrd="0" presId="urn:microsoft.com/office/officeart/2008/layout/HorizontalMultiLevelHierarchy"/>
    <dgm:cxn modelId="{50F0D0CC-F80D-418D-A81F-F682EF302FBD}" type="presParOf" srcId="{3809E5FF-67C3-4A68-9DC3-DD5631B63C48}" destId="{3E546546-D84F-4E5D-86C7-042D865CA654}" srcOrd="0" destOrd="0" presId="urn:microsoft.com/office/officeart/2008/layout/HorizontalMultiLevelHierarchy"/>
    <dgm:cxn modelId="{47FC1B61-6843-415C-A382-9728ACA3DDA9}" type="presParOf" srcId="{3E546546-D84F-4E5D-86C7-042D865CA654}" destId="{78326C93-3692-4D27-A39D-4C3D05FD975A}" srcOrd="0" destOrd="0" presId="urn:microsoft.com/office/officeart/2008/layout/HorizontalMultiLevelHierarchy"/>
    <dgm:cxn modelId="{E6272970-950E-4391-BA58-9C69500BC7D2}" type="presParOf" srcId="{3E546546-D84F-4E5D-86C7-042D865CA654}" destId="{0A8F8EDF-FCCE-4E70-9F61-14A3D6C62612}" srcOrd="1" destOrd="0" presId="urn:microsoft.com/office/officeart/2008/layout/HorizontalMultiLevelHierarchy"/>
    <dgm:cxn modelId="{FBA14ECE-F34B-4B22-824B-B43B12CCD10F}" type="presParOf" srcId="{0A8F8EDF-FCCE-4E70-9F61-14A3D6C62612}" destId="{E322A9A6-67F6-4B52-8E3E-1CFA47D644D7}" srcOrd="0" destOrd="0" presId="urn:microsoft.com/office/officeart/2008/layout/HorizontalMultiLevelHierarchy"/>
    <dgm:cxn modelId="{5ABFFB27-DE10-4B1F-9482-81B853DE62AF}" type="presParOf" srcId="{E322A9A6-67F6-4B52-8E3E-1CFA47D644D7}" destId="{6F97CAE8-0BCA-4448-845A-18E77C6F9189}" srcOrd="0" destOrd="0" presId="urn:microsoft.com/office/officeart/2008/layout/HorizontalMultiLevelHierarchy"/>
    <dgm:cxn modelId="{D9938C89-6AA9-41B3-8A5C-B052AD9A9BAC}" type="presParOf" srcId="{0A8F8EDF-FCCE-4E70-9F61-14A3D6C62612}" destId="{7928658B-0C31-49EB-8F52-3166AFA0EED4}" srcOrd="1" destOrd="0" presId="urn:microsoft.com/office/officeart/2008/layout/HorizontalMultiLevelHierarchy"/>
    <dgm:cxn modelId="{3048AB8E-38BB-40E2-8D3E-D5D5108C3231}" type="presParOf" srcId="{7928658B-0C31-49EB-8F52-3166AFA0EED4}" destId="{92189CA6-92DE-45C5-B9B0-69192AD18C0B}" srcOrd="0" destOrd="0" presId="urn:microsoft.com/office/officeart/2008/layout/HorizontalMultiLevelHierarchy"/>
    <dgm:cxn modelId="{D883D462-2F66-482C-AE4C-274FBD019EC1}" type="presParOf" srcId="{7928658B-0C31-49EB-8F52-3166AFA0EED4}" destId="{59B55C3F-0035-4C74-9C2D-9870F4A4750E}" srcOrd="1" destOrd="0" presId="urn:microsoft.com/office/officeart/2008/layout/HorizontalMultiLevelHierarchy"/>
    <dgm:cxn modelId="{318E5243-55F8-4E78-9DCC-36FA0F0DFC4A}" type="presParOf" srcId="{0A8F8EDF-FCCE-4E70-9F61-14A3D6C62612}" destId="{C616AB84-339C-435D-9E34-E263D0EE5AF0}" srcOrd="2" destOrd="0" presId="urn:microsoft.com/office/officeart/2008/layout/HorizontalMultiLevelHierarchy"/>
    <dgm:cxn modelId="{C325AB00-43EE-4830-AF0F-7E0BDBC2BD29}" type="presParOf" srcId="{C616AB84-339C-435D-9E34-E263D0EE5AF0}" destId="{A86AC084-55F7-44A9-9414-E78FDD956820}" srcOrd="0" destOrd="0" presId="urn:microsoft.com/office/officeart/2008/layout/HorizontalMultiLevelHierarchy"/>
    <dgm:cxn modelId="{8188A231-CF4E-4A41-85A3-A82093B6D0D4}" type="presParOf" srcId="{0A8F8EDF-FCCE-4E70-9F61-14A3D6C62612}" destId="{9BEA7F93-F9B5-4951-B54C-0B98610BBDDF}" srcOrd="3" destOrd="0" presId="urn:microsoft.com/office/officeart/2008/layout/HorizontalMultiLevelHierarchy"/>
    <dgm:cxn modelId="{D6B5CB81-5B99-4143-8C30-FA647D0F06DB}" type="presParOf" srcId="{9BEA7F93-F9B5-4951-B54C-0B98610BBDDF}" destId="{93A0F0D8-A618-4578-A2D7-C3D90F39EB6A}" srcOrd="0" destOrd="0" presId="urn:microsoft.com/office/officeart/2008/layout/HorizontalMultiLevelHierarchy"/>
    <dgm:cxn modelId="{0AF0CEAB-D5C4-4FC1-A7FE-3BF6AF6AC445}" type="presParOf" srcId="{9BEA7F93-F9B5-4951-B54C-0B98610BBDDF}" destId="{2874BAF0-C8BF-43AA-AA77-F7D4F70E31F5}" srcOrd="1" destOrd="0" presId="urn:microsoft.com/office/officeart/2008/layout/HorizontalMultiLevelHierarchy"/>
    <dgm:cxn modelId="{B4A63BB2-6274-408A-80E2-69FCD45ABCF3}" type="presParOf" srcId="{0A8F8EDF-FCCE-4E70-9F61-14A3D6C62612}" destId="{2DA9AAA2-1D3C-460E-BDCC-06DC73D5892D}" srcOrd="4" destOrd="0" presId="urn:microsoft.com/office/officeart/2008/layout/HorizontalMultiLevelHierarchy"/>
    <dgm:cxn modelId="{2BDBB8FA-A88F-4017-9976-7BC7A27F6B0C}" type="presParOf" srcId="{2DA9AAA2-1D3C-460E-BDCC-06DC73D5892D}" destId="{F2FCD3B2-9615-4DCC-96CC-ED13E5BC62C1}" srcOrd="0" destOrd="0" presId="urn:microsoft.com/office/officeart/2008/layout/HorizontalMultiLevelHierarchy"/>
    <dgm:cxn modelId="{5E2604ED-8D9E-463F-B197-15A80FA6CC98}" type="presParOf" srcId="{0A8F8EDF-FCCE-4E70-9F61-14A3D6C62612}" destId="{95F3B8F9-2A4F-440D-91ED-4743167FA632}" srcOrd="5" destOrd="0" presId="urn:microsoft.com/office/officeart/2008/layout/HorizontalMultiLevelHierarchy"/>
    <dgm:cxn modelId="{78301F04-18E3-473F-9458-7D26323AF209}" type="presParOf" srcId="{95F3B8F9-2A4F-440D-91ED-4743167FA632}" destId="{614EB8F8-2523-4E41-8275-820D818BB2EF}" srcOrd="0" destOrd="0" presId="urn:microsoft.com/office/officeart/2008/layout/HorizontalMultiLevelHierarchy"/>
    <dgm:cxn modelId="{6F15A6E4-4B8F-4774-8352-93BE4345E820}" type="presParOf" srcId="{95F3B8F9-2A4F-440D-91ED-4743167FA632}" destId="{A77E65C9-F1F4-4DD3-9E79-A927D2D24C93}" srcOrd="1" destOrd="0" presId="urn:microsoft.com/office/officeart/2008/layout/HorizontalMultiLevelHierarchy"/>
    <dgm:cxn modelId="{E0719156-9E37-4D6C-AEF0-0BBBA3A95C74}" type="presParOf" srcId="{0A8F8EDF-FCCE-4E70-9F61-14A3D6C62612}" destId="{286C8D80-A1B4-4355-931D-CC5821353263}" srcOrd="6" destOrd="0" presId="urn:microsoft.com/office/officeart/2008/layout/HorizontalMultiLevelHierarchy"/>
    <dgm:cxn modelId="{C380F643-E4C8-4BC7-8D09-F5AE36309FEC}" type="presParOf" srcId="{286C8D80-A1B4-4355-931D-CC5821353263}" destId="{610231EE-9CD0-44E7-987C-E81C6A72A4E8}" srcOrd="0" destOrd="0" presId="urn:microsoft.com/office/officeart/2008/layout/HorizontalMultiLevelHierarchy"/>
    <dgm:cxn modelId="{2F922724-2007-4589-8DD8-796B24422EAC}" type="presParOf" srcId="{0A8F8EDF-FCCE-4E70-9F61-14A3D6C62612}" destId="{D3BF57BB-A49C-4BDF-B153-5CAF5783CA3B}" srcOrd="7" destOrd="0" presId="urn:microsoft.com/office/officeart/2008/layout/HorizontalMultiLevelHierarchy"/>
    <dgm:cxn modelId="{833CAF96-FDAC-44A2-AA66-B7C130655F4F}" type="presParOf" srcId="{D3BF57BB-A49C-4BDF-B153-5CAF5783CA3B}" destId="{4F70559C-894B-4D70-B068-1EA87A38D7B7}" srcOrd="0" destOrd="0" presId="urn:microsoft.com/office/officeart/2008/layout/HorizontalMultiLevelHierarchy"/>
    <dgm:cxn modelId="{51EB0C45-2A15-43C4-A68A-4520163DA033}" type="presParOf" srcId="{D3BF57BB-A49C-4BDF-B153-5CAF5783CA3B}" destId="{064568AE-8C9B-4A67-9FF9-31928E1E5C77}" srcOrd="1" destOrd="0" presId="urn:microsoft.com/office/officeart/2008/layout/HorizontalMultiLevelHierarchy"/>
    <dgm:cxn modelId="{77D29606-2505-4CF6-96AD-3A90C00AB20A}" type="presParOf" srcId="{0A8F8EDF-FCCE-4E70-9F61-14A3D6C62612}" destId="{CC462F9D-AE90-480F-A1E6-DB70984C8EE2}" srcOrd="8" destOrd="0" presId="urn:microsoft.com/office/officeart/2008/layout/HorizontalMultiLevelHierarchy"/>
    <dgm:cxn modelId="{FCCBF561-6E0C-43DE-B567-E250CA6D9930}" type="presParOf" srcId="{CC462F9D-AE90-480F-A1E6-DB70984C8EE2}" destId="{4EA96E55-21F0-4386-BDF3-3A837E242F07}" srcOrd="0" destOrd="0" presId="urn:microsoft.com/office/officeart/2008/layout/HorizontalMultiLevelHierarchy"/>
    <dgm:cxn modelId="{BFE68C5D-4C56-4B18-B943-ABBCD7348EF4}" type="presParOf" srcId="{0A8F8EDF-FCCE-4E70-9F61-14A3D6C62612}" destId="{E79208E2-6D89-4E09-9358-3402EE22639B}" srcOrd="9" destOrd="0" presId="urn:microsoft.com/office/officeart/2008/layout/HorizontalMultiLevelHierarchy"/>
    <dgm:cxn modelId="{AD17B7F3-7466-446E-9717-1408F510EF42}" type="presParOf" srcId="{E79208E2-6D89-4E09-9358-3402EE22639B}" destId="{1DD0E9DB-DB66-4E64-9FB1-C817E07D0DA3}" srcOrd="0" destOrd="0" presId="urn:microsoft.com/office/officeart/2008/layout/HorizontalMultiLevelHierarchy"/>
    <dgm:cxn modelId="{6931E7B6-8434-4D5A-8C18-B4C1081E153D}" type="presParOf" srcId="{E79208E2-6D89-4E09-9358-3402EE22639B}" destId="{605A583F-CC98-49FA-90F1-BC60FFD85A5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E6998A-C9D5-4369-A03D-4501A8F92278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40D7ED2B-26B7-4949-9349-16E11EA7AA69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Emocionales</a:t>
          </a:r>
          <a:endParaRPr lang="es-VE" sz="1200" dirty="0">
            <a:solidFill>
              <a:schemeClr val="bg1"/>
            </a:solidFill>
          </a:endParaRPr>
        </a:p>
      </dgm:t>
    </dgm:pt>
    <dgm:pt modelId="{087CB007-944E-4CC5-9506-F8B4883F1ECF}" type="parTrans" cxnId="{0120D64A-7542-4254-B9BD-6091D202F1F3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0BC8939C-9E0D-40AE-A9A5-CB287C8B7F9F}" type="sibTrans" cxnId="{0120D64A-7542-4254-B9BD-6091D202F1F3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CE563E1B-D5F0-44D5-BC82-F2783C39EEDB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Retraso en el desarrollo del lenguaje</a:t>
          </a:r>
          <a:endParaRPr lang="es-VE" sz="1200" dirty="0">
            <a:solidFill>
              <a:schemeClr val="bg1"/>
            </a:solidFill>
          </a:endParaRPr>
        </a:p>
      </dgm:t>
    </dgm:pt>
    <dgm:pt modelId="{95836532-8FA6-4A1A-91D3-7F0B9CBF74C2}" type="parTrans" cxnId="{308D03C2-BE66-4AA7-BAE0-14A7C8E0C34C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F0579CB6-2CE9-4E36-B1C0-959778A020A7}" type="sibTrans" cxnId="{308D03C2-BE66-4AA7-BAE0-14A7C8E0C34C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B3435414-4119-4676-92D0-854110DAFB57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Trastorno del desarrollo emocional</a:t>
          </a:r>
          <a:endParaRPr lang="es-VE" sz="1200" dirty="0">
            <a:solidFill>
              <a:schemeClr val="bg1"/>
            </a:solidFill>
          </a:endParaRPr>
        </a:p>
      </dgm:t>
    </dgm:pt>
    <dgm:pt modelId="{8B58482A-F31A-43CB-AB44-E58DE7B11E1B}" type="parTrans" cxnId="{5389D6C6-A5D0-4829-9218-15F435B5CBA4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F77B0297-B8B6-4A34-A86D-0B991BB0DF08}" type="sibTrans" cxnId="{5389D6C6-A5D0-4829-9218-15F435B5CBA4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91EAF697-EA7A-4D5C-9D16-1DE76199E80B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Problemas en el control de esfínteres</a:t>
          </a:r>
          <a:endParaRPr lang="es-VE" sz="1200" dirty="0">
            <a:solidFill>
              <a:schemeClr val="bg1"/>
            </a:solidFill>
          </a:endParaRPr>
        </a:p>
      </dgm:t>
    </dgm:pt>
    <dgm:pt modelId="{A5030025-D2BD-487D-BFE8-352D31F47CAB}" type="parTrans" cxnId="{A2CEBD47-AA45-4B57-8101-D09714694694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5A26DC1B-A341-4B56-989F-53F702D3D649}" type="sibTrans" cxnId="{A2CEBD47-AA45-4B57-8101-D09714694694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7925B8C9-C3C6-4CE1-A096-CFB40D688D7E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Reacciones de ansiedad, temor</a:t>
          </a:r>
          <a:endParaRPr lang="es-VE" sz="1200" dirty="0">
            <a:solidFill>
              <a:schemeClr val="bg1"/>
            </a:solidFill>
          </a:endParaRPr>
        </a:p>
      </dgm:t>
    </dgm:pt>
    <dgm:pt modelId="{29B038B5-8392-4A06-B13B-01409CA5E5AB}" type="parTrans" cxnId="{FA47F8ED-7552-4470-8DBD-7F837E59D11E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84739E70-AA30-40DB-B5A2-353B2113E0D4}" type="sibTrans" cxnId="{FA47F8ED-7552-4470-8DBD-7F837E59D11E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78B9590E-73C7-4EED-8878-CA7CFE320E9F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Intento de suicidio</a:t>
          </a:r>
          <a:endParaRPr lang="es-VE" sz="1200" dirty="0">
            <a:solidFill>
              <a:schemeClr val="bg1"/>
            </a:solidFill>
          </a:endParaRPr>
        </a:p>
      </dgm:t>
    </dgm:pt>
    <dgm:pt modelId="{629C26FB-F555-426D-86A4-AD47A5BEFD0E}" type="parTrans" cxnId="{640107A0-8151-41E6-86CD-86B1B9746B71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3BCDF303-27B0-4C40-B30D-19818E958B52}" type="sibTrans" cxnId="{640107A0-8151-41E6-86CD-86B1B9746B71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27CDA371-7427-42A2-8D01-3F2A289874A9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Depresión, baja autoestima y sentimientos de estigmatización</a:t>
          </a:r>
          <a:endParaRPr lang="es-VE" sz="1200" dirty="0">
            <a:solidFill>
              <a:schemeClr val="bg1"/>
            </a:solidFill>
          </a:endParaRPr>
        </a:p>
      </dgm:t>
    </dgm:pt>
    <dgm:pt modelId="{96EF0887-593F-4608-937F-E0D2C74329E0}" type="parTrans" cxnId="{E5B4B3F3-9010-4587-8961-0FE1266B8F85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ECFCCB10-D431-433E-A9FA-37B1DA79D8F6}" type="sibTrans" cxnId="{E5B4B3F3-9010-4587-8961-0FE1266B8F85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4946D695-DFC1-414A-ADC7-72357C69349A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Falta de interés</a:t>
          </a:r>
          <a:endParaRPr lang="es-VE" sz="1200" dirty="0">
            <a:solidFill>
              <a:schemeClr val="bg1"/>
            </a:solidFill>
          </a:endParaRPr>
        </a:p>
      </dgm:t>
    </dgm:pt>
    <dgm:pt modelId="{17274D33-A56C-4164-9B3F-2D9B7A5AC7F1}" type="parTrans" cxnId="{3866FB71-0600-4384-A818-A648D9BDBE69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6E021F80-63AF-4490-AE41-60876B45852F}" type="sibTrans" cxnId="{3866FB71-0600-4384-A818-A648D9BDBE69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0AB4E249-C49B-4865-91E3-EF0DB3867FC7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Síndrome de estrés post traumático</a:t>
          </a:r>
          <a:endParaRPr lang="es-VE" sz="1200" dirty="0">
            <a:solidFill>
              <a:schemeClr val="bg1"/>
            </a:solidFill>
          </a:endParaRPr>
        </a:p>
      </dgm:t>
    </dgm:pt>
    <dgm:pt modelId="{B429A6F1-0E99-4381-800E-1E104E059CF7}" type="parTrans" cxnId="{CB7647FA-E195-40FC-BAF2-2B084E2AFB16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60843DAB-86FE-4DA5-AAD9-62A26CD7DC04}" type="sibTrans" cxnId="{CB7647FA-E195-40FC-BAF2-2B084E2AFB16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BDFBEDE4-2134-4C82-AB10-18BFB9EEABD3}" type="pres">
      <dgm:prSet presAssocID="{9EE6998A-C9D5-4369-A03D-4501A8F922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739F82-289F-4976-9C27-079E63CC9997}" type="pres">
      <dgm:prSet presAssocID="{40D7ED2B-26B7-4949-9349-16E11EA7AA69}" presName="root1" presStyleCnt="0"/>
      <dgm:spPr/>
    </dgm:pt>
    <dgm:pt modelId="{0419866C-D54F-4C39-BF30-4278DF37285C}" type="pres">
      <dgm:prSet presAssocID="{40D7ED2B-26B7-4949-9349-16E11EA7AA6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EDC079-457A-470C-8C0B-54BAE6529215}" type="pres">
      <dgm:prSet presAssocID="{40D7ED2B-26B7-4949-9349-16E11EA7AA69}" presName="level2hierChild" presStyleCnt="0"/>
      <dgm:spPr/>
    </dgm:pt>
    <dgm:pt modelId="{C6C70923-127A-4928-A732-311F0B548D41}" type="pres">
      <dgm:prSet presAssocID="{95836532-8FA6-4A1A-91D3-7F0B9CBF74C2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16776159-DFFC-4109-BA2B-405F4C20B9BB}" type="pres">
      <dgm:prSet presAssocID="{95836532-8FA6-4A1A-91D3-7F0B9CBF74C2}" presName="connTx" presStyleLbl="parChTrans1D2" presStyleIdx="0" presStyleCnt="8"/>
      <dgm:spPr/>
      <dgm:t>
        <a:bodyPr/>
        <a:lstStyle/>
        <a:p>
          <a:endParaRPr lang="en-US"/>
        </a:p>
      </dgm:t>
    </dgm:pt>
    <dgm:pt modelId="{4A77D022-2ACE-4A5B-9F18-356D7E3D5DE3}" type="pres">
      <dgm:prSet presAssocID="{CE563E1B-D5F0-44D5-BC82-F2783C39EEDB}" presName="root2" presStyleCnt="0"/>
      <dgm:spPr/>
    </dgm:pt>
    <dgm:pt modelId="{2F9BD171-F851-4F00-9F72-6605BFDB3D03}" type="pres">
      <dgm:prSet presAssocID="{CE563E1B-D5F0-44D5-BC82-F2783C39EEDB}" presName="LevelTwoTextNode" presStyleLbl="node2" presStyleIdx="0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38714002-DE98-4F24-B67F-A6281250BEBA}" type="pres">
      <dgm:prSet presAssocID="{CE563E1B-D5F0-44D5-BC82-F2783C39EEDB}" presName="level3hierChild" presStyleCnt="0"/>
      <dgm:spPr/>
    </dgm:pt>
    <dgm:pt modelId="{9634D78B-B2D8-4CB1-A198-42A1F76669D1}" type="pres">
      <dgm:prSet presAssocID="{8B58482A-F31A-43CB-AB44-E58DE7B11E1B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660DF46C-D96B-4A73-9127-28DF222E541B}" type="pres">
      <dgm:prSet presAssocID="{8B58482A-F31A-43CB-AB44-E58DE7B11E1B}" presName="connTx" presStyleLbl="parChTrans1D2" presStyleIdx="1" presStyleCnt="8"/>
      <dgm:spPr/>
      <dgm:t>
        <a:bodyPr/>
        <a:lstStyle/>
        <a:p>
          <a:endParaRPr lang="en-US"/>
        </a:p>
      </dgm:t>
    </dgm:pt>
    <dgm:pt modelId="{D2B04F3D-DE78-4EB5-8B2E-B14DFE4394C4}" type="pres">
      <dgm:prSet presAssocID="{B3435414-4119-4676-92D0-854110DAFB57}" presName="root2" presStyleCnt="0"/>
      <dgm:spPr/>
    </dgm:pt>
    <dgm:pt modelId="{9160E69B-7601-43F4-B3A6-C9433D9CF2AB}" type="pres">
      <dgm:prSet presAssocID="{B3435414-4119-4676-92D0-854110DAFB57}" presName="LevelTwoTextNode" presStyleLbl="node2" presStyleIdx="1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262BCA0F-4D7F-4DB6-9612-6DCFE4F353B2}" type="pres">
      <dgm:prSet presAssocID="{B3435414-4119-4676-92D0-854110DAFB57}" presName="level3hierChild" presStyleCnt="0"/>
      <dgm:spPr/>
    </dgm:pt>
    <dgm:pt modelId="{ED110E7D-9F91-49D0-BC9E-746CB9AA4C90}" type="pres">
      <dgm:prSet presAssocID="{A5030025-D2BD-487D-BFE8-352D31F47CAB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65BDCE50-AB0F-44B0-908A-48704AAFCBD3}" type="pres">
      <dgm:prSet presAssocID="{A5030025-D2BD-487D-BFE8-352D31F47CA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71D7422F-0A36-4650-97C3-051145E29FC5}" type="pres">
      <dgm:prSet presAssocID="{91EAF697-EA7A-4D5C-9D16-1DE76199E80B}" presName="root2" presStyleCnt="0"/>
      <dgm:spPr/>
    </dgm:pt>
    <dgm:pt modelId="{127F32F9-B7E4-420A-99B8-D179B8004A1C}" type="pres">
      <dgm:prSet presAssocID="{91EAF697-EA7A-4D5C-9D16-1DE76199E80B}" presName="LevelTwoTextNode" presStyleLbl="node2" presStyleIdx="2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9C6BEB-14D5-4C59-815D-53C02029D35F}" type="pres">
      <dgm:prSet presAssocID="{91EAF697-EA7A-4D5C-9D16-1DE76199E80B}" presName="level3hierChild" presStyleCnt="0"/>
      <dgm:spPr/>
    </dgm:pt>
    <dgm:pt modelId="{622E4466-C4B6-4AEB-9BDC-CA780DD37736}" type="pres">
      <dgm:prSet presAssocID="{29B038B5-8392-4A06-B13B-01409CA5E5AB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BD25B8CF-3CD1-4C4B-B2AD-33C972BC128A}" type="pres">
      <dgm:prSet presAssocID="{29B038B5-8392-4A06-B13B-01409CA5E5AB}" presName="connTx" presStyleLbl="parChTrans1D2" presStyleIdx="3" presStyleCnt="8"/>
      <dgm:spPr/>
      <dgm:t>
        <a:bodyPr/>
        <a:lstStyle/>
        <a:p>
          <a:endParaRPr lang="en-US"/>
        </a:p>
      </dgm:t>
    </dgm:pt>
    <dgm:pt modelId="{1D2C6F5E-36CE-4691-A958-4CC253F13AE0}" type="pres">
      <dgm:prSet presAssocID="{7925B8C9-C3C6-4CE1-A096-CFB40D688D7E}" presName="root2" presStyleCnt="0"/>
      <dgm:spPr/>
    </dgm:pt>
    <dgm:pt modelId="{372C4829-8076-405C-8B41-827C0E29B586}" type="pres">
      <dgm:prSet presAssocID="{7925B8C9-C3C6-4CE1-A096-CFB40D688D7E}" presName="LevelTwoTextNode" presStyleLbl="node2" presStyleIdx="3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96963146-A899-4BCA-98E4-2009B310A17D}" type="pres">
      <dgm:prSet presAssocID="{7925B8C9-C3C6-4CE1-A096-CFB40D688D7E}" presName="level3hierChild" presStyleCnt="0"/>
      <dgm:spPr/>
    </dgm:pt>
    <dgm:pt modelId="{38354AB0-1D09-4D7F-9064-6D03301D241D}" type="pres">
      <dgm:prSet presAssocID="{629C26FB-F555-426D-86A4-AD47A5BEFD0E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533732AD-7136-4589-BEEA-0266AD3A3610}" type="pres">
      <dgm:prSet presAssocID="{629C26FB-F555-426D-86A4-AD47A5BEFD0E}" presName="connTx" presStyleLbl="parChTrans1D2" presStyleIdx="4" presStyleCnt="8"/>
      <dgm:spPr/>
      <dgm:t>
        <a:bodyPr/>
        <a:lstStyle/>
        <a:p>
          <a:endParaRPr lang="en-US"/>
        </a:p>
      </dgm:t>
    </dgm:pt>
    <dgm:pt modelId="{045E881D-792A-487E-BC7D-0FFFFC685D64}" type="pres">
      <dgm:prSet presAssocID="{78B9590E-73C7-4EED-8878-CA7CFE320E9F}" presName="root2" presStyleCnt="0"/>
      <dgm:spPr/>
    </dgm:pt>
    <dgm:pt modelId="{20601636-7C4A-4B6D-B545-9BD75022225A}" type="pres">
      <dgm:prSet presAssocID="{78B9590E-73C7-4EED-8878-CA7CFE320E9F}" presName="LevelTwoTextNode" presStyleLbl="node2" presStyleIdx="4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8E847D5B-6D8C-431C-BDF4-872919AA716B}" type="pres">
      <dgm:prSet presAssocID="{78B9590E-73C7-4EED-8878-CA7CFE320E9F}" presName="level3hierChild" presStyleCnt="0"/>
      <dgm:spPr/>
    </dgm:pt>
    <dgm:pt modelId="{8BE4491A-8B1A-49CA-806B-80C21FAA7001}" type="pres">
      <dgm:prSet presAssocID="{96EF0887-593F-4608-937F-E0D2C74329E0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02673D6B-3286-4320-B884-CB3618A490F9}" type="pres">
      <dgm:prSet presAssocID="{96EF0887-593F-4608-937F-E0D2C74329E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649BE24A-2F6B-40C7-BBC0-13825088FC82}" type="pres">
      <dgm:prSet presAssocID="{27CDA371-7427-42A2-8D01-3F2A289874A9}" presName="root2" presStyleCnt="0"/>
      <dgm:spPr/>
    </dgm:pt>
    <dgm:pt modelId="{4C7F691A-0F7F-4492-903E-3317D2B183C5}" type="pres">
      <dgm:prSet presAssocID="{27CDA371-7427-42A2-8D01-3F2A289874A9}" presName="LevelTwoTextNode" presStyleLbl="node2" presStyleIdx="5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0B3A31-061C-4EFB-8807-19539E626117}" type="pres">
      <dgm:prSet presAssocID="{27CDA371-7427-42A2-8D01-3F2A289874A9}" presName="level3hierChild" presStyleCnt="0"/>
      <dgm:spPr/>
    </dgm:pt>
    <dgm:pt modelId="{889E46A7-D3D7-473F-AE30-300515D06442}" type="pres">
      <dgm:prSet presAssocID="{17274D33-A56C-4164-9B3F-2D9B7A5AC7F1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5DC9A7F8-3023-4AE1-B1E4-ABA3973CB39A}" type="pres">
      <dgm:prSet presAssocID="{17274D33-A56C-4164-9B3F-2D9B7A5AC7F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021DB7C2-534B-4CDE-A8E4-DAC8845A5942}" type="pres">
      <dgm:prSet presAssocID="{4946D695-DFC1-414A-ADC7-72357C69349A}" presName="root2" presStyleCnt="0"/>
      <dgm:spPr/>
    </dgm:pt>
    <dgm:pt modelId="{4D5462B9-4A09-4C2B-8402-41D862764A20}" type="pres">
      <dgm:prSet presAssocID="{4946D695-DFC1-414A-ADC7-72357C69349A}" presName="LevelTwoTextNode" presStyleLbl="node2" presStyleIdx="6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C81C3A-2C0D-4A12-A4E4-5FA9ADA30CEA}" type="pres">
      <dgm:prSet presAssocID="{4946D695-DFC1-414A-ADC7-72357C69349A}" presName="level3hierChild" presStyleCnt="0"/>
      <dgm:spPr/>
    </dgm:pt>
    <dgm:pt modelId="{F6F1A9DE-1CA5-4F6D-A296-C2FC8D1B0CBE}" type="pres">
      <dgm:prSet presAssocID="{B429A6F1-0E99-4381-800E-1E104E059CF7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97405A93-C75F-468E-B84C-208924A579A5}" type="pres">
      <dgm:prSet presAssocID="{B429A6F1-0E99-4381-800E-1E104E059CF7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3929CCE-5259-4805-8A4C-CBADF0CE21E7}" type="pres">
      <dgm:prSet presAssocID="{0AB4E249-C49B-4865-91E3-EF0DB3867FC7}" presName="root2" presStyleCnt="0"/>
      <dgm:spPr/>
    </dgm:pt>
    <dgm:pt modelId="{6CBEB57F-039D-4FA3-A0FE-F92EA0539699}" type="pres">
      <dgm:prSet presAssocID="{0AB4E249-C49B-4865-91E3-EF0DB3867FC7}" presName="LevelTwoTextNode" presStyleLbl="node2" presStyleIdx="7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EDB18-973B-41B0-9910-B2ABD2515BB4}" type="pres">
      <dgm:prSet presAssocID="{0AB4E249-C49B-4865-91E3-EF0DB3867FC7}" presName="level3hierChild" presStyleCnt="0"/>
      <dgm:spPr/>
    </dgm:pt>
  </dgm:ptLst>
  <dgm:cxnLst>
    <dgm:cxn modelId="{CB7647FA-E195-40FC-BAF2-2B084E2AFB16}" srcId="{40D7ED2B-26B7-4949-9349-16E11EA7AA69}" destId="{0AB4E249-C49B-4865-91E3-EF0DB3867FC7}" srcOrd="7" destOrd="0" parTransId="{B429A6F1-0E99-4381-800E-1E104E059CF7}" sibTransId="{60843DAB-86FE-4DA5-AAD9-62A26CD7DC04}"/>
    <dgm:cxn modelId="{7644179B-E922-4150-8B70-CDB332E71D7E}" type="presOf" srcId="{8B58482A-F31A-43CB-AB44-E58DE7B11E1B}" destId="{9634D78B-B2D8-4CB1-A198-42A1F76669D1}" srcOrd="0" destOrd="0" presId="urn:microsoft.com/office/officeart/2008/layout/HorizontalMultiLevelHierarchy"/>
    <dgm:cxn modelId="{75C49798-794A-412A-A71D-CEDB5A17A206}" type="presOf" srcId="{629C26FB-F555-426D-86A4-AD47A5BEFD0E}" destId="{533732AD-7136-4589-BEEA-0266AD3A3610}" srcOrd="1" destOrd="0" presId="urn:microsoft.com/office/officeart/2008/layout/HorizontalMultiLevelHierarchy"/>
    <dgm:cxn modelId="{9F26933C-3579-4821-81DA-BEE25A028FBD}" type="presOf" srcId="{A5030025-D2BD-487D-BFE8-352D31F47CAB}" destId="{ED110E7D-9F91-49D0-BC9E-746CB9AA4C90}" srcOrd="0" destOrd="0" presId="urn:microsoft.com/office/officeart/2008/layout/HorizontalMultiLevelHierarchy"/>
    <dgm:cxn modelId="{9E0CE102-A3E6-473C-A0D7-6F43464AECF1}" type="presOf" srcId="{629C26FB-F555-426D-86A4-AD47A5BEFD0E}" destId="{38354AB0-1D09-4D7F-9064-6D03301D241D}" srcOrd="0" destOrd="0" presId="urn:microsoft.com/office/officeart/2008/layout/HorizontalMultiLevelHierarchy"/>
    <dgm:cxn modelId="{A783E2E4-8417-43B2-9F8B-945372779AC5}" type="presOf" srcId="{29B038B5-8392-4A06-B13B-01409CA5E5AB}" destId="{622E4466-C4B6-4AEB-9BDC-CA780DD37736}" srcOrd="0" destOrd="0" presId="urn:microsoft.com/office/officeart/2008/layout/HorizontalMultiLevelHierarchy"/>
    <dgm:cxn modelId="{3866FB71-0600-4384-A818-A648D9BDBE69}" srcId="{40D7ED2B-26B7-4949-9349-16E11EA7AA69}" destId="{4946D695-DFC1-414A-ADC7-72357C69349A}" srcOrd="6" destOrd="0" parTransId="{17274D33-A56C-4164-9B3F-2D9B7A5AC7F1}" sibTransId="{6E021F80-63AF-4490-AE41-60876B45852F}"/>
    <dgm:cxn modelId="{E5B4B3F3-9010-4587-8961-0FE1266B8F85}" srcId="{40D7ED2B-26B7-4949-9349-16E11EA7AA69}" destId="{27CDA371-7427-42A2-8D01-3F2A289874A9}" srcOrd="5" destOrd="0" parTransId="{96EF0887-593F-4608-937F-E0D2C74329E0}" sibTransId="{ECFCCB10-D431-433E-A9FA-37B1DA79D8F6}"/>
    <dgm:cxn modelId="{5FC58581-207E-4376-9F53-597A13CACAAF}" type="presOf" srcId="{40D7ED2B-26B7-4949-9349-16E11EA7AA69}" destId="{0419866C-D54F-4C39-BF30-4278DF37285C}" srcOrd="0" destOrd="0" presId="urn:microsoft.com/office/officeart/2008/layout/HorizontalMultiLevelHierarchy"/>
    <dgm:cxn modelId="{3E79756C-1F51-4935-AE1F-7A047E94C551}" type="presOf" srcId="{78B9590E-73C7-4EED-8878-CA7CFE320E9F}" destId="{20601636-7C4A-4B6D-B545-9BD75022225A}" srcOrd="0" destOrd="0" presId="urn:microsoft.com/office/officeart/2008/layout/HorizontalMultiLevelHierarchy"/>
    <dgm:cxn modelId="{308D03C2-BE66-4AA7-BAE0-14A7C8E0C34C}" srcId="{40D7ED2B-26B7-4949-9349-16E11EA7AA69}" destId="{CE563E1B-D5F0-44D5-BC82-F2783C39EEDB}" srcOrd="0" destOrd="0" parTransId="{95836532-8FA6-4A1A-91D3-7F0B9CBF74C2}" sibTransId="{F0579CB6-2CE9-4E36-B1C0-959778A020A7}"/>
    <dgm:cxn modelId="{1873CA18-DFC6-4474-985A-68A9BE8BD749}" type="presOf" srcId="{29B038B5-8392-4A06-B13B-01409CA5E5AB}" destId="{BD25B8CF-3CD1-4C4B-B2AD-33C972BC128A}" srcOrd="1" destOrd="0" presId="urn:microsoft.com/office/officeart/2008/layout/HorizontalMultiLevelHierarchy"/>
    <dgm:cxn modelId="{411A897B-EFE3-4776-ACA5-C8592E0012FD}" type="presOf" srcId="{17274D33-A56C-4164-9B3F-2D9B7A5AC7F1}" destId="{5DC9A7F8-3023-4AE1-B1E4-ABA3973CB39A}" srcOrd="1" destOrd="0" presId="urn:microsoft.com/office/officeart/2008/layout/HorizontalMultiLevelHierarchy"/>
    <dgm:cxn modelId="{AFD3916E-40F5-4549-95B2-27CC9976A5F0}" type="presOf" srcId="{B3435414-4119-4676-92D0-854110DAFB57}" destId="{9160E69B-7601-43F4-B3A6-C9433D9CF2AB}" srcOrd="0" destOrd="0" presId="urn:microsoft.com/office/officeart/2008/layout/HorizontalMultiLevelHierarchy"/>
    <dgm:cxn modelId="{731A76F0-8D06-4618-B27D-E81113C10BFA}" type="presOf" srcId="{96EF0887-593F-4608-937F-E0D2C74329E0}" destId="{8BE4491A-8B1A-49CA-806B-80C21FAA7001}" srcOrd="0" destOrd="0" presId="urn:microsoft.com/office/officeart/2008/layout/HorizontalMultiLevelHierarchy"/>
    <dgm:cxn modelId="{0A6B4376-C187-43BD-A68E-C15B4AC40FC1}" type="presOf" srcId="{17274D33-A56C-4164-9B3F-2D9B7A5AC7F1}" destId="{889E46A7-D3D7-473F-AE30-300515D06442}" srcOrd="0" destOrd="0" presId="urn:microsoft.com/office/officeart/2008/layout/HorizontalMultiLevelHierarchy"/>
    <dgm:cxn modelId="{F895F6AA-45C9-42F8-A4BD-EB37EF8B6C50}" type="presOf" srcId="{95836532-8FA6-4A1A-91D3-7F0B9CBF74C2}" destId="{16776159-DFFC-4109-BA2B-405F4C20B9BB}" srcOrd="1" destOrd="0" presId="urn:microsoft.com/office/officeart/2008/layout/HorizontalMultiLevelHierarchy"/>
    <dgm:cxn modelId="{7CB37B20-44FC-49D5-B989-CA1C085FFE03}" type="presOf" srcId="{27CDA371-7427-42A2-8D01-3F2A289874A9}" destId="{4C7F691A-0F7F-4492-903E-3317D2B183C5}" srcOrd="0" destOrd="0" presId="urn:microsoft.com/office/officeart/2008/layout/HorizontalMultiLevelHierarchy"/>
    <dgm:cxn modelId="{5389D6C6-A5D0-4829-9218-15F435B5CBA4}" srcId="{40D7ED2B-26B7-4949-9349-16E11EA7AA69}" destId="{B3435414-4119-4676-92D0-854110DAFB57}" srcOrd="1" destOrd="0" parTransId="{8B58482A-F31A-43CB-AB44-E58DE7B11E1B}" sibTransId="{F77B0297-B8B6-4A34-A86D-0B991BB0DF08}"/>
    <dgm:cxn modelId="{A2CEBD47-AA45-4B57-8101-D09714694694}" srcId="{40D7ED2B-26B7-4949-9349-16E11EA7AA69}" destId="{91EAF697-EA7A-4D5C-9D16-1DE76199E80B}" srcOrd="2" destOrd="0" parTransId="{A5030025-D2BD-487D-BFE8-352D31F47CAB}" sibTransId="{5A26DC1B-A341-4B56-989F-53F702D3D649}"/>
    <dgm:cxn modelId="{0120D64A-7542-4254-B9BD-6091D202F1F3}" srcId="{9EE6998A-C9D5-4369-A03D-4501A8F92278}" destId="{40D7ED2B-26B7-4949-9349-16E11EA7AA69}" srcOrd="0" destOrd="0" parTransId="{087CB007-944E-4CC5-9506-F8B4883F1ECF}" sibTransId="{0BC8939C-9E0D-40AE-A9A5-CB287C8B7F9F}"/>
    <dgm:cxn modelId="{6E5DD619-27FF-441A-889A-2A3F7892382C}" type="presOf" srcId="{0AB4E249-C49B-4865-91E3-EF0DB3867FC7}" destId="{6CBEB57F-039D-4FA3-A0FE-F92EA0539699}" srcOrd="0" destOrd="0" presId="urn:microsoft.com/office/officeart/2008/layout/HorizontalMultiLevelHierarchy"/>
    <dgm:cxn modelId="{657797DD-DA95-4C46-A1D5-A2B7EB509927}" type="presOf" srcId="{96EF0887-593F-4608-937F-E0D2C74329E0}" destId="{02673D6B-3286-4320-B884-CB3618A490F9}" srcOrd="1" destOrd="0" presId="urn:microsoft.com/office/officeart/2008/layout/HorizontalMultiLevelHierarchy"/>
    <dgm:cxn modelId="{54BA6866-88A4-45AD-8FD5-8E643874975D}" type="presOf" srcId="{8B58482A-F31A-43CB-AB44-E58DE7B11E1B}" destId="{660DF46C-D96B-4A73-9127-28DF222E541B}" srcOrd="1" destOrd="0" presId="urn:microsoft.com/office/officeart/2008/layout/HorizontalMultiLevelHierarchy"/>
    <dgm:cxn modelId="{D5B7A6E1-CAE5-463A-A2D6-4C43A939EB78}" type="presOf" srcId="{7925B8C9-C3C6-4CE1-A096-CFB40D688D7E}" destId="{372C4829-8076-405C-8B41-827C0E29B586}" srcOrd="0" destOrd="0" presId="urn:microsoft.com/office/officeart/2008/layout/HorizontalMultiLevelHierarchy"/>
    <dgm:cxn modelId="{461C9136-A857-4CBE-B2DC-9C20B78DB30C}" type="presOf" srcId="{9EE6998A-C9D5-4369-A03D-4501A8F92278}" destId="{BDFBEDE4-2134-4C82-AB10-18BFB9EEABD3}" srcOrd="0" destOrd="0" presId="urn:microsoft.com/office/officeart/2008/layout/HorizontalMultiLevelHierarchy"/>
    <dgm:cxn modelId="{640107A0-8151-41E6-86CD-86B1B9746B71}" srcId="{40D7ED2B-26B7-4949-9349-16E11EA7AA69}" destId="{78B9590E-73C7-4EED-8878-CA7CFE320E9F}" srcOrd="4" destOrd="0" parTransId="{629C26FB-F555-426D-86A4-AD47A5BEFD0E}" sibTransId="{3BCDF303-27B0-4C40-B30D-19818E958B52}"/>
    <dgm:cxn modelId="{FA47F8ED-7552-4470-8DBD-7F837E59D11E}" srcId="{40D7ED2B-26B7-4949-9349-16E11EA7AA69}" destId="{7925B8C9-C3C6-4CE1-A096-CFB40D688D7E}" srcOrd="3" destOrd="0" parTransId="{29B038B5-8392-4A06-B13B-01409CA5E5AB}" sibTransId="{84739E70-AA30-40DB-B5A2-353B2113E0D4}"/>
    <dgm:cxn modelId="{7CED6789-A156-47EE-9F29-FEDF299CCDC7}" type="presOf" srcId="{B429A6F1-0E99-4381-800E-1E104E059CF7}" destId="{97405A93-C75F-468E-B84C-208924A579A5}" srcOrd="1" destOrd="0" presId="urn:microsoft.com/office/officeart/2008/layout/HorizontalMultiLevelHierarchy"/>
    <dgm:cxn modelId="{5BBE76C5-B837-4139-B42F-97CE4C1227AA}" type="presOf" srcId="{4946D695-DFC1-414A-ADC7-72357C69349A}" destId="{4D5462B9-4A09-4C2B-8402-41D862764A20}" srcOrd="0" destOrd="0" presId="urn:microsoft.com/office/officeart/2008/layout/HorizontalMultiLevelHierarchy"/>
    <dgm:cxn modelId="{B0E354F1-4211-4A90-B961-8A9A0DBC2C17}" type="presOf" srcId="{95836532-8FA6-4A1A-91D3-7F0B9CBF74C2}" destId="{C6C70923-127A-4928-A732-311F0B548D41}" srcOrd="0" destOrd="0" presId="urn:microsoft.com/office/officeart/2008/layout/HorizontalMultiLevelHierarchy"/>
    <dgm:cxn modelId="{766D8155-7DBD-4784-91CC-853C9A51D515}" type="presOf" srcId="{91EAF697-EA7A-4D5C-9D16-1DE76199E80B}" destId="{127F32F9-B7E4-420A-99B8-D179B8004A1C}" srcOrd="0" destOrd="0" presId="urn:microsoft.com/office/officeart/2008/layout/HorizontalMultiLevelHierarchy"/>
    <dgm:cxn modelId="{0BA85F34-44BF-4A5F-843F-19D7C0F78714}" type="presOf" srcId="{B429A6F1-0E99-4381-800E-1E104E059CF7}" destId="{F6F1A9DE-1CA5-4F6D-A296-C2FC8D1B0CBE}" srcOrd="0" destOrd="0" presId="urn:microsoft.com/office/officeart/2008/layout/HorizontalMultiLevelHierarchy"/>
    <dgm:cxn modelId="{861EC4FB-F852-4A4A-BAC4-885E49A03A2C}" type="presOf" srcId="{CE563E1B-D5F0-44D5-BC82-F2783C39EEDB}" destId="{2F9BD171-F851-4F00-9F72-6605BFDB3D03}" srcOrd="0" destOrd="0" presId="urn:microsoft.com/office/officeart/2008/layout/HorizontalMultiLevelHierarchy"/>
    <dgm:cxn modelId="{2CB1B194-AA11-461C-B2C3-FB2D15476B8A}" type="presOf" srcId="{A5030025-D2BD-487D-BFE8-352D31F47CAB}" destId="{65BDCE50-AB0F-44B0-908A-48704AAFCBD3}" srcOrd="1" destOrd="0" presId="urn:microsoft.com/office/officeart/2008/layout/HorizontalMultiLevelHierarchy"/>
    <dgm:cxn modelId="{CDDE4BD1-5A3C-434B-AA6D-F287887B36B8}" type="presParOf" srcId="{BDFBEDE4-2134-4C82-AB10-18BFB9EEABD3}" destId="{35739F82-289F-4976-9C27-079E63CC9997}" srcOrd="0" destOrd="0" presId="urn:microsoft.com/office/officeart/2008/layout/HorizontalMultiLevelHierarchy"/>
    <dgm:cxn modelId="{FF45ED2A-A060-41A1-8044-8AE510D68467}" type="presParOf" srcId="{35739F82-289F-4976-9C27-079E63CC9997}" destId="{0419866C-D54F-4C39-BF30-4278DF37285C}" srcOrd="0" destOrd="0" presId="urn:microsoft.com/office/officeart/2008/layout/HorizontalMultiLevelHierarchy"/>
    <dgm:cxn modelId="{99711E95-AC4A-43D4-A461-268E6AA11633}" type="presParOf" srcId="{35739F82-289F-4976-9C27-079E63CC9997}" destId="{61EDC079-457A-470C-8C0B-54BAE6529215}" srcOrd="1" destOrd="0" presId="urn:microsoft.com/office/officeart/2008/layout/HorizontalMultiLevelHierarchy"/>
    <dgm:cxn modelId="{BE8555DE-BEB3-47E3-8A57-4AC9A2D227F0}" type="presParOf" srcId="{61EDC079-457A-470C-8C0B-54BAE6529215}" destId="{C6C70923-127A-4928-A732-311F0B548D41}" srcOrd="0" destOrd="0" presId="urn:microsoft.com/office/officeart/2008/layout/HorizontalMultiLevelHierarchy"/>
    <dgm:cxn modelId="{8BB13FE5-519C-4658-8D11-BF22D5B42706}" type="presParOf" srcId="{C6C70923-127A-4928-A732-311F0B548D41}" destId="{16776159-DFFC-4109-BA2B-405F4C20B9BB}" srcOrd="0" destOrd="0" presId="urn:microsoft.com/office/officeart/2008/layout/HorizontalMultiLevelHierarchy"/>
    <dgm:cxn modelId="{F0026601-5D0D-429B-913C-6A16263397AD}" type="presParOf" srcId="{61EDC079-457A-470C-8C0B-54BAE6529215}" destId="{4A77D022-2ACE-4A5B-9F18-356D7E3D5DE3}" srcOrd="1" destOrd="0" presId="urn:microsoft.com/office/officeart/2008/layout/HorizontalMultiLevelHierarchy"/>
    <dgm:cxn modelId="{7F6C6E9D-0414-4BA7-8B66-13A82E7D6B7C}" type="presParOf" srcId="{4A77D022-2ACE-4A5B-9F18-356D7E3D5DE3}" destId="{2F9BD171-F851-4F00-9F72-6605BFDB3D03}" srcOrd="0" destOrd="0" presId="urn:microsoft.com/office/officeart/2008/layout/HorizontalMultiLevelHierarchy"/>
    <dgm:cxn modelId="{A044CC35-B720-4770-9CB3-335C4EB411A9}" type="presParOf" srcId="{4A77D022-2ACE-4A5B-9F18-356D7E3D5DE3}" destId="{38714002-DE98-4F24-B67F-A6281250BEBA}" srcOrd="1" destOrd="0" presId="urn:microsoft.com/office/officeart/2008/layout/HorizontalMultiLevelHierarchy"/>
    <dgm:cxn modelId="{DFAE0B9A-BD11-4011-A01F-6F6B291C1175}" type="presParOf" srcId="{61EDC079-457A-470C-8C0B-54BAE6529215}" destId="{9634D78B-B2D8-4CB1-A198-42A1F76669D1}" srcOrd="2" destOrd="0" presId="urn:microsoft.com/office/officeart/2008/layout/HorizontalMultiLevelHierarchy"/>
    <dgm:cxn modelId="{F37D82AF-7AF2-4355-966B-B33EECC1067A}" type="presParOf" srcId="{9634D78B-B2D8-4CB1-A198-42A1F76669D1}" destId="{660DF46C-D96B-4A73-9127-28DF222E541B}" srcOrd="0" destOrd="0" presId="urn:microsoft.com/office/officeart/2008/layout/HorizontalMultiLevelHierarchy"/>
    <dgm:cxn modelId="{63EC9487-2F63-4132-BBD4-27EA58EF7CCF}" type="presParOf" srcId="{61EDC079-457A-470C-8C0B-54BAE6529215}" destId="{D2B04F3D-DE78-4EB5-8B2E-B14DFE4394C4}" srcOrd="3" destOrd="0" presId="urn:microsoft.com/office/officeart/2008/layout/HorizontalMultiLevelHierarchy"/>
    <dgm:cxn modelId="{9D72C752-2A63-4D7B-AA46-650EE867093C}" type="presParOf" srcId="{D2B04F3D-DE78-4EB5-8B2E-B14DFE4394C4}" destId="{9160E69B-7601-43F4-B3A6-C9433D9CF2AB}" srcOrd="0" destOrd="0" presId="urn:microsoft.com/office/officeart/2008/layout/HorizontalMultiLevelHierarchy"/>
    <dgm:cxn modelId="{690C53F1-84B9-4DB0-BD7E-F3AD9A68702C}" type="presParOf" srcId="{D2B04F3D-DE78-4EB5-8B2E-B14DFE4394C4}" destId="{262BCA0F-4D7F-4DB6-9612-6DCFE4F353B2}" srcOrd="1" destOrd="0" presId="urn:microsoft.com/office/officeart/2008/layout/HorizontalMultiLevelHierarchy"/>
    <dgm:cxn modelId="{C52DE038-F193-4B8C-AD2E-B0DF4A0A0BBA}" type="presParOf" srcId="{61EDC079-457A-470C-8C0B-54BAE6529215}" destId="{ED110E7D-9F91-49D0-BC9E-746CB9AA4C90}" srcOrd="4" destOrd="0" presId="urn:microsoft.com/office/officeart/2008/layout/HorizontalMultiLevelHierarchy"/>
    <dgm:cxn modelId="{82F2EE60-D817-4F59-9382-D47FA2CC28AF}" type="presParOf" srcId="{ED110E7D-9F91-49D0-BC9E-746CB9AA4C90}" destId="{65BDCE50-AB0F-44B0-908A-48704AAFCBD3}" srcOrd="0" destOrd="0" presId="urn:microsoft.com/office/officeart/2008/layout/HorizontalMultiLevelHierarchy"/>
    <dgm:cxn modelId="{A9645B63-1257-42D3-AE68-05B27AC585C8}" type="presParOf" srcId="{61EDC079-457A-470C-8C0B-54BAE6529215}" destId="{71D7422F-0A36-4650-97C3-051145E29FC5}" srcOrd="5" destOrd="0" presId="urn:microsoft.com/office/officeart/2008/layout/HorizontalMultiLevelHierarchy"/>
    <dgm:cxn modelId="{1E7BFFA4-9487-455C-B44D-5E6AE333836F}" type="presParOf" srcId="{71D7422F-0A36-4650-97C3-051145E29FC5}" destId="{127F32F9-B7E4-420A-99B8-D179B8004A1C}" srcOrd="0" destOrd="0" presId="urn:microsoft.com/office/officeart/2008/layout/HorizontalMultiLevelHierarchy"/>
    <dgm:cxn modelId="{01F1736B-0E25-4AA3-A385-5E9EBCAD31B1}" type="presParOf" srcId="{71D7422F-0A36-4650-97C3-051145E29FC5}" destId="{DD9C6BEB-14D5-4C59-815D-53C02029D35F}" srcOrd="1" destOrd="0" presId="urn:microsoft.com/office/officeart/2008/layout/HorizontalMultiLevelHierarchy"/>
    <dgm:cxn modelId="{1443DB08-C1BD-4B1C-AA49-A2803E67CF15}" type="presParOf" srcId="{61EDC079-457A-470C-8C0B-54BAE6529215}" destId="{622E4466-C4B6-4AEB-9BDC-CA780DD37736}" srcOrd="6" destOrd="0" presId="urn:microsoft.com/office/officeart/2008/layout/HorizontalMultiLevelHierarchy"/>
    <dgm:cxn modelId="{A4B154C1-9701-4B50-9887-311FCFDAAB46}" type="presParOf" srcId="{622E4466-C4B6-4AEB-9BDC-CA780DD37736}" destId="{BD25B8CF-3CD1-4C4B-B2AD-33C972BC128A}" srcOrd="0" destOrd="0" presId="urn:microsoft.com/office/officeart/2008/layout/HorizontalMultiLevelHierarchy"/>
    <dgm:cxn modelId="{8A59D0D3-B367-4D1F-BA3A-1EBF8BEB2EDF}" type="presParOf" srcId="{61EDC079-457A-470C-8C0B-54BAE6529215}" destId="{1D2C6F5E-36CE-4691-A958-4CC253F13AE0}" srcOrd="7" destOrd="0" presId="urn:microsoft.com/office/officeart/2008/layout/HorizontalMultiLevelHierarchy"/>
    <dgm:cxn modelId="{F47545B6-7478-4130-A7F7-0683D60BF905}" type="presParOf" srcId="{1D2C6F5E-36CE-4691-A958-4CC253F13AE0}" destId="{372C4829-8076-405C-8B41-827C0E29B586}" srcOrd="0" destOrd="0" presId="urn:microsoft.com/office/officeart/2008/layout/HorizontalMultiLevelHierarchy"/>
    <dgm:cxn modelId="{A13AD5CB-D3C2-4218-838A-78F8E81C9647}" type="presParOf" srcId="{1D2C6F5E-36CE-4691-A958-4CC253F13AE0}" destId="{96963146-A899-4BCA-98E4-2009B310A17D}" srcOrd="1" destOrd="0" presId="urn:microsoft.com/office/officeart/2008/layout/HorizontalMultiLevelHierarchy"/>
    <dgm:cxn modelId="{FE57E1D9-4BEE-4C01-94F3-5C49A91FE93A}" type="presParOf" srcId="{61EDC079-457A-470C-8C0B-54BAE6529215}" destId="{38354AB0-1D09-4D7F-9064-6D03301D241D}" srcOrd="8" destOrd="0" presId="urn:microsoft.com/office/officeart/2008/layout/HorizontalMultiLevelHierarchy"/>
    <dgm:cxn modelId="{ACB13548-C309-4CF5-B8E0-BD881AE67E14}" type="presParOf" srcId="{38354AB0-1D09-4D7F-9064-6D03301D241D}" destId="{533732AD-7136-4589-BEEA-0266AD3A3610}" srcOrd="0" destOrd="0" presId="urn:microsoft.com/office/officeart/2008/layout/HorizontalMultiLevelHierarchy"/>
    <dgm:cxn modelId="{AC3542E1-6D5D-4EF1-92A6-15E39C82E160}" type="presParOf" srcId="{61EDC079-457A-470C-8C0B-54BAE6529215}" destId="{045E881D-792A-487E-BC7D-0FFFFC685D64}" srcOrd="9" destOrd="0" presId="urn:microsoft.com/office/officeart/2008/layout/HorizontalMultiLevelHierarchy"/>
    <dgm:cxn modelId="{25DC1D0B-A84F-4CB3-A147-107E8361AD33}" type="presParOf" srcId="{045E881D-792A-487E-BC7D-0FFFFC685D64}" destId="{20601636-7C4A-4B6D-B545-9BD75022225A}" srcOrd="0" destOrd="0" presId="urn:microsoft.com/office/officeart/2008/layout/HorizontalMultiLevelHierarchy"/>
    <dgm:cxn modelId="{A7FEC72B-CB76-4F9A-BB8A-B24AB51E655D}" type="presParOf" srcId="{045E881D-792A-487E-BC7D-0FFFFC685D64}" destId="{8E847D5B-6D8C-431C-BDF4-872919AA716B}" srcOrd="1" destOrd="0" presId="urn:microsoft.com/office/officeart/2008/layout/HorizontalMultiLevelHierarchy"/>
    <dgm:cxn modelId="{D7F11BF4-5CBF-4529-87D5-94595B1A52C3}" type="presParOf" srcId="{61EDC079-457A-470C-8C0B-54BAE6529215}" destId="{8BE4491A-8B1A-49CA-806B-80C21FAA7001}" srcOrd="10" destOrd="0" presId="urn:microsoft.com/office/officeart/2008/layout/HorizontalMultiLevelHierarchy"/>
    <dgm:cxn modelId="{30196B55-A5B1-4364-AE2B-F5661CB85729}" type="presParOf" srcId="{8BE4491A-8B1A-49CA-806B-80C21FAA7001}" destId="{02673D6B-3286-4320-B884-CB3618A490F9}" srcOrd="0" destOrd="0" presId="urn:microsoft.com/office/officeart/2008/layout/HorizontalMultiLevelHierarchy"/>
    <dgm:cxn modelId="{C355D7F0-B74D-44DF-958B-FAFF109E68A1}" type="presParOf" srcId="{61EDC079-457A-470C-8C0B-54BAE6529215}" destId="{649BE24A-2F6B-40C7-BBC0-13825088FC82}" srcOrd="11" destOrd="0" presId="urn:microsoft.com/office/officeart/2008/layout/HorizontalMultiLevelHierarchy"/>
    <dgm:cxn modelId="{40C3FE84-30AE-4800-9001-85DDCCB3EA69}" type="presParOf" srcId="{649BE24A-2F6B-40C7-BBC0-13825088FC82}" destId="{4C7F691A-0F7F-4492-903E-3317D2B183C5}" srcOrd="0" destOrd="0" presId="urn:microsoft.com/office/officeart/2008/layout/HorizontalMultiLevelHierarchy"/>
    <dgm:cxn modelId="{3AA44CAB-9918-41A2-B1D9-84EBA8044590}" type="presParOf" srcId="{649BE24A-2F6B-40C7-BBC0-13825088FC82}" destId="{0E0B3A31-061C-4EFB-8807-19539E626117}" srcOrd="1" destOrd="0" presId="urn:microsoft.com/office/officeart/2008/layout/HorizontalMultiLevelHierarchy"/>
    <dgm:cxn modelId="{BC69FE89-8103-43E2-A6F1-DD23F542042C}" type="presParOf" srcId="{61EDC079-457A-470C-8C0B-54BAE6529215}" destId="{889E46A7-D3D7-473F-AE30-300515D06442}" srcOrd="12" destOrd="0" presId="urn:microsoft.com/office/officeart/2008/layout/HorizontalMultiLevelHierarchy"/>
    <dgm:cxn modelId="{98D1C670-9D15-4CD1-83CD-3FBE731B6CF3}" type="presParOf" srcId="{889E46A7-D3D7-473F-AE30-300515D06442}" destId="{5DC9A7F8-3023-4AE1-B1E4-ABA3973CB39A}" srcOrd="0" destOrd="0" presId="urn:microsoft.com/office/officeart/2008/layout/HorizontalMultiLevelHierarchy"/>
    <dgm:cxn modelId="{F8D5C93C-D115-48EA-8683-5DB068F6F47B}" type="presParOf" srcId="{61EDC079-457A-470C-8C0B-54BAE6529215}" destId="{021DB7C2-534B-4CDE-A8E4-DAC8845A5942}" srcOrd="13" destOrd="0" presId="urn:microsoft.com/office/officeart/2008/layout/HorizontalMultiLevelHierarchy"/>
    <dgm:cxn modelId="{709880BA-2151-4A24-AEB7-3127B9166485}" type="presParOf" srcId="{021DB7C2-534B-4CDE-A8E4-DAC8845A5942}" destId="{4D5462B9-4A09-4C2B-8402-41D862764A20}" srcOrd="0" destOrd="0" presId="urn:microsoft.com/office/officeart/2008/layout/HorizontalMultiLevelHierarchy"/>
    <dgm:cxn modelId="{8441C26E-79B6-4190-8CED-C1A8D69D1FEF}" type="presParOf" srcId="{021DB7C2-534B-4CDE-A8E4-DAC8845A5942}" destId="{75C81C3A-2C0D-4A12-A4E4-5FA9ADA30CEA}" srcOrd="1" destOrd="0" presId="urn:microsoft.com/office/officeart/2008/layout/HorizontalMultiLevelHierarchy"/>
    <dgm:cxn modelId="{C5AD2EEA-B46A-42BB-A029-E1B15593D5A5}" type="presParOf" srcId="{61EDC079-457A-470C-8C0B-54BAE6529215}" destId="{F6F1A9DE-1CA5-4F6D-A296-C2FC8D1B0CBE}" srcOrd="14" destOrd="0" presId="urn:microsoft.com/office/officeart/2008/layout/HorizontalMultiLevelHierarchy"/>
    <dgm:cxn modelId="{8F81115F-7EC7-4CF5-840C-9B9F6C4B6523}" type="presParOf" srcId="{F6F1A9DE-1CA5-4F6D-A296-C2FC8D1B0CBE}" destId="{97405A93-C75F-468E-B84C-208924A579A5}" srcOrd="0" destOrd="0" presId="urn:microsoft.com/office/officeart/2008/layout/HorizontalMultiLevelHierarchy"/>
    <dgm:cxn modelId="{09D5B2E8-2A74-4B22-BAE1-7C944125162B}" type="presParOf" srcId="{61EDC079-457A-470C-8C0B-54BAE6529215}" destId="{E3929CCE-5259-4805-8A4C-CBADF0CE21E7}" srcOrd="15" destOrd="0" presId="urn:microsoft.com/office/officeart/2008/layout/HorizontalMultiLevelHierarchy"/>
    <dgm:cxn modelId="{6FA1E2DC-1926-42C4-BB50-07F5FE47A980}" type="presParOf" srcId="{E3929CCE-5259-4805-8A4C-CBADF0CE21E7}" destId="{6CBEB57F-039D-4FA3-A0FE-F92EA0539699}" srcOrd="0" destOrd="0" presId="urn:microsoft.com/office/officeart/2008/layout/HorizontalMultiLevelHierarchy"/>
    <dgm:cxn modelId="{15177224-11E5-4214-BCA7-CDE91FCE6C85}" type="presParOf" srcId="{E3929CCE-5259-4805-8A4C-CBADF0CE21E7}" destId="{686EDB18-973B-41B0-9910-B2ABD2515B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67CC08-8F36-416C-8C1D-23EE20AFB9FA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66F9A7A2-6C07-44BA-A5AF-C152D3F2E271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Sociales</a:t>
          </a:r>
          <a:endParaRPr lang="es-VE" sz="1200" dirty="0">
            <a:solidFill>
              <a:schemeClr val="bg1"/>
            </a:solidFill>
          </a:endParaRPr>
        </a:p>
      </dgm:t>
    </dgm:pt>
    <dgm:pt modelId="{D1C5936C-DA5B-4C36-AD45-0E5F014396D7}" type="parTrans" cxnId="{E8776FD3-1CA7-481B-B309-B4FC3B81DAC2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8A70E034-5EB6-481A-AA30-BFFB231ABD13}" type="sibTrans" cxnId="{E8776FD3-1CA7-481B-B309-B4FC3B81DAC2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A055507D-A8D0-4DE7-A1BE-F6B379551419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Relaciones sociales escasas y/o conflictivas</a:t>
          </a:r>
          <a:endParaRPr lang="es-VE" sz="1200" dirty="0">
            <a:solidFill>
              <a:schemeClr val="bg1"/>
            </a:solidFill>
          </a:endParaRPr>
        </a:p>
      </dgm:t>
    </dgm:pt>
    <dgm:pt modelId="{68E47590-C0ED-43ED-9695-21ED83F3D828}" type="parTrans" cxnId="{35F2ED56-1F45-48AA-BFAE-FDC4FE1C552D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ECF4050F-EEA6-4A5D-A534-92F254ADF486}" type="sibTrans" cxnId="{35F2ED56-1F45-48AA-BFAE-FDC4FE1C552D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370368E8-E3F6-48EB-8606-FF9A9FADDC1B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Escases de habilidades para resolver conflictos</a:t>
          </a:r>
          <a:endParaRPr lang="es-VE" sz="1200" dirty="0">
            <a:solidFill>
              <a:schemeClr val="bg1"/>
            </a:solidFill>
          </a:endParaRPr>
        </a:p>
      </dgm:t>
    </dgm:pt>
    <dgm:pt modelId="{88E9A87D-DA14-40BD-93C1-7049F24B64D8}" type="parTrans" cxnId="{56836167-533E-44C4-B7C4-7102500AA1A5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7C90BB7B-F0D4-47FA-B5B6-1DF67D999872}" type="sibTrans" cxnId="{56836167-533E-44C4-B7C4-7102500AA1A5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83940C46-0C67-4172-BB50-6C0C8255D865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Conductas antisociales</a:t>
          </a:r>
          <a:endParaRPr lang="es-VE" sz="1200" dirty="0">
            <a:solidFill>
              <a:schemeClr val="bg1"/>
            </a:solidFill>
          </a:endParaRPr>
        </a:p>
      </dgm:t>
    </dgm:pt>
    <dgm:pt modelId="{1F8BA332-D69B-4C3A-AA23-4D755125AABC}" type="parTrans" cxnId="{7A75E27F-7B2B-4E10-8571-739E30BCAAB9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8F369D8C-F3FE-4C5C-A094-43FE3A2C5263}" type="sibTrans" cxnId="{7A75E27F-7B2B-4E10-8571-739E30BCAAB9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0E5BF9DA-FDBE-42AA-8D26-8425225BCDB9}" type="pres">
      <dgm:prSet presAssocID="{9E67CC08-8F36-416C-8C1D-23EE20AFB9F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AA2EE-9CA0-47E5-A864-40D714284D4B}" type="pres">
      <dgm:prSet presAssocID="{66F9A7A2-6C07-44BA-A5AF-C152D3F2E271}" presName="root1" presStyleCnt="0"/>
      <dgm:spPr/>
    </dgm:pt>
    <dgm:pt modelId="{C07515D5-22CC-46A2-B3A6-0F7EF43A9A6B}" type="pres">
      <dgm:prSet presAssocID="{66F9A7A2-6C07-44BA-A5AF-C152D3F2E271}" presName="LevelOneTextNode" presStyleLbl="node0" presStyleIdx="0" presStyleCnt="1" custScaleX="87581" custLinFactNeighborX="28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74C5C6-96DA-4310-A5CF-FC368912EAC9}" type="pres">
      <dgm:prSet presAssocID="{66F9A7A2-6C07-44BA-A5AF-C152D3F2E271}" presName="level2hierChild" presStyleCnt="0"/>
      <dgm:spPr/>
    </dgm:pt>
    <dgm:pt modelId="{2D2847D7-80E1-4325-8FEB-C171A452C6CF}" type="pres">
      <dgm:prSet presAssocID="{68E47590-C0ED-43ED-9695-21ED83F3D82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C43382B-6073-42D9-8021-D76F5E32ABA4}" type="pres">
      <dgm:prSet presAssocID="{68E47590-C0ED-43ED-9695-21ED83F3D82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B360B44B-E1E4-4CEB-B275-ABB9F2AB878E}" type="pres">
      <dgm:prSet presAssocID="{A055507D-A8D0-4DE7-A1BE-F6B379551419}" presName="root2" presStyleCnt="0"/>
      <dgm:spPr/>
    </dgm:pt>
    <dgm:pt modelId="{49684169-3FD4-4AA4-9E3B-D18579A92D21}" type="pres">
      <dgm:prSet presAssocID="{A055507D-A8D0-4DE7-A1BE-F6B379551419}" presName="LevelTwoTextNode" presStyleLbl="node2" presStyleIdx="0" presStyleCnt="3" custScaleX="245606" custScaleY="147088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C3B23B29-AFFC-437D-9B97-95122566DE35}" type="pres">
      <dgm:prSet presAssocID="{A055507D-A8D0-4DE7-A1BE-F6B379551419}" presName="level3hierChild" presStyleCnt="0"/>
      <dgm:spPr/>
    </dgm:pt>
    <dgm:pt modelId="{DFC971DB-F490-44F0-8144-2DE684A92E91}" type="pres">
      <dgm:prSet presAssocID="{88E9A87D-DA14-40BD-93C1-7049F24B64D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38DC0F7-7776-423C-ABC3-F7159C9AB4E2}" type="pres">
      <dgm:prSet presAssocID="{88E9A87D-DA14-40BD-93C1-7049F24B64D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757C68C-26A2-4FF1-94A9-BC433E407D9E}" type="pres">
      <dgm:prSet presAssocID="{370368E8-E3F6-48EB-8606-FF9A9FADDC1B}" presName="root2" presStyleCnt="0"/>
      <dgm:spPr/>
    </dgm:pt>
    <dgm:pt modelId="{A51D3919-EAAA-40A7-A856-C8046DA233E0}" type="pres">
      <dgm:prSet presAssocID="{370368E8-E3F6-48EB-8606-FF9A9FADDC1B}" presName="LevelTwoTextNode" presStyleLbl="node2" presStyleIdx="1" presStyleCnt="3" custScaleX="245606" custScaleY="1486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821339-2421-4541-925D-7CA08CFB0C94}" type="pres">
      <dgm:prSet presAssocID="{370368E8-E3F6-48EB-8606-FF9A9FADDC1B}" presName="level3hierChild" presStyleCnt="0"/>
      <dgm:spPr/>
    </dgm:pt>
    <dgm:pt modelId="{25F74968-72A9-40FD-A9D7-EC2194B98FA0}" type="pres">
      <dgm:prSet presAssocID="{1F8BA332-D69B-4C3A-AA23-4D755125AAB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6C52C42-98BD-4721-AEE0-4426833A5680}" type="pres">
      <dgm:prSet presAssocID="{1F8BA332-D69B-4C3A-AA23-4D755125AAB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9F09A4B-0D4A-4B86-A575-A3B7A4A594DF}" type="pres">
      <dgm:prSet presAssocID="{83940C46-0C67-4172-BB50-6C0C8255D865}" presName="root2" presStyleCnt="0"/>
      <dgm:spPr/>
    </dgm:pt>
    <dgm:pt modelId="{8B1B2D38-C30E-44C4-9591-DDFE0A863CCC}" type="pres">
      <dgm:prSet presAssocID="{83940C46-0C67-4172-BB50-6C0C8255D865}" presName="LevelTwoTextNode" presStyleLbl="node2" presStyleIdx="2" presStyleCnt="3" custScaleX="245606" custScaleY="144894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484F1EE5-F5CC-45EB-B0B1-62A61A558039}" type="pres">
      <dgm:prSet presAssocID="{83940C46-0C67-4172-BB50-6C0C8255D865}" presName="level3hierChild" presStyleCnt="0"/>
      <dgm:spPr/>
    </dgm:pt>
  </dgm:ptLst>
  <dgm:cxnLst>
    <dgm:cxn modelId="{56836167-533E-44C4-B7C4-7102500AA1A5}" srcId="{66F9A7A2-6C07-44BA-A5AF-C152D3F2E271}" destId="{370368E8-E3F6-48EB-8606-FF9A9FADDC1B}" srcOrd="1" destOrd="0" parTransId="{88E9A87D-DA14-40BD-93C1-7049F24B64D8}" sibTransId="{7C90BB7B-F0D4-47FA-B5B6-1DF67D999872}"/>
    <dgm:cxn modelId="{3000D742-5BF8-4DE3-A2D5-56340136E60B}" type="presOf" srcId="{88E9A87D-DA14-40BD-93C1-7049F24B64D8}" destId="{DFC971DB-F490-44F0-8144-2DE684A92E91}" srcOrd="0" destOrd="0" presId="urn:microsoft.com/office/officeart/2008/layout/HorizontalMultiLevelHierarchy"/>
    <dgm:cxn modelId="{E8776FD3-1CA7-481B-B309-B4FC3B81DAC2}" srcId="{9E67CC08-8F36-416C-8C1D-23EE20AFB9FA}" destId="{66F9A7A2-6C07-44BA-A5AF-C152D3F2E271}" srcOrd="0" destOrd="0" parTransId="{D1C5936C-DA5B-4C36-AD45-0E5F014396D7}" sibTransId="{8A70E034-5EB6-481A-AA30-BFFB231ABD13}"/>
    <dgm:cxn modelId="{C0D119A8-75FC-4BFA-963B-73CCB596CDB6}" type="presOf" srcId="{370368E8-E3F6-48EB-8606-FF9A9FADDC1B}" destId="{A51D3919-EAAA-40A7-A856-C8046DA233E0}" srcOrd="0" destOrd="0" presId="urn:microsoft.com/office/officeart/2008/layout/HorizontalMultiLevelHierarchy"/>
    <dgm:cxn modelId="{95CDA1F6-3104-49F6-AEA5-2C1AACAC66B3}" type="presOf" srcId="{68E47590-C0ED-43ED-9695-21ED83F3D828}" destId="{9C43382B-6073-42D9-8021-D76F5E32ABA4}" srcOrd="1" destOrd="0" presId="urn:microsoft.com/office/officeart/2008/layout/HorizontalMultiLevelHierarchy"/>
    <dgm:cxn modelId="{20B27F9F-8111-4DA8-ABC0-59AB4D9D3A55}" type="presOf" srcId="{1F8BA332-D69B-4C3A-AA23-4D755125AABC}" destId="{25F74968-72A9-40FD-A9D7-EC2194B98FA0}" srcOrd="0" destOrd="0" presId="urn:microsoft.com/office/officeart/2008/layout/HorizontalMultiLevelHierarchy"/>
    <dgm:cxn modelId="{35F2ED56-1F45-48AA-BFAE-FDC4FE1C552D}" srcId="{66F9A7A2-6C07-44BA-A5AF-C152D3F2E271}" destId="{A055507D-A8D0-4DE7-A1BE-F6B379551419}" srcOrd="0" destOrd="0" parTransId="{68E47590-C0ED-43ED-9695-21ED83F3D828}" sibTransId="{ECF4050F-EEA6-4A5D-A534-92F254ADF486}"/>
    <dgm:cxn modelId="{B9045F12-5A81-4684-90A2-30CABCA99867}" type="presOf" srcId="{1F8BA332-D69B-4C3A-AA23-4D755125AABC}" destId="{D6C52C42-98BD-4721-AEE0-4426833A5680}" srcOrd="1" destOrd="0" presId="urn:microsoft.com/office/officeart/2008/layout/HorizontalMultiLevelHierarchy"/>
    <dgm:cxn modelId="{1FC44A85-8B89-4E3F-BBAD-9BCDF3C6C094}" type="presOf" srcId="{9E67CC08-8F36-416C-8C1D-23EE20AFB9FA}" destId="{0E5BF9DA-FDBE-42AA-8D26-8425225BCDB9}" srcOrd="0" destOrd="0" presId="urn:microsoft.com/office/officeart/2008/layout/HorizontalMultiLevelHierarchy"/>
    <dgm:cxn modelId="{D9FAC3E1-6EAE-4125-BEBB-CF8F74126012}" type="presOf" srcId="{83940C46-0C67-4172-BB50-6C0C8255D865}" destId="{8B1B2D38-C30E-44C4-9591-DDFE0A863CCC}" srcOrd="0" destOrd="0" presId="urn:microsoft.com/office/officeart/2008/layout/HorizontalMultiLevelHierarchy"/>
    <dgm:cxn modelId="{D56C5AB8-2A33-4863-92BC-B83DB64A6D8E}" type="presOf" srcId="{88E9A87D-DA14-40BD-93C1-7049F24B64D8}" destId="{538DC0F7-7776-423C-ABC3-F7159C9AB4E2}" srcOrd="1" destOrd="0" presId="urn:microsoft.com/office/officeart/2008/layout/HorizontalMultiLevelHierarchy"/>
    <dgm:cxn modelId="{A78B605D-FBA4-4919-9908-91D53B6EDDA2}" type="presOf" srcId="{68E47590-C0ED-43ED-9695-21ED83F3D828}" destId="{2D2847D7-80E1-4325-8FEB-C171A452C6CF}" srcOrd="0" destOrd="0" presId="urn:microsoft.com/office/officeart/2008/layout/HorizontalMultiLevelHierarchy"/>
    <dgm:cxn modelId="{9EC9C415-4B52-40E2-AB81-37A06A1EF558}" type="presOf" srcId="{A055507D-A8D0-4DE7-A1BE-F6B379551419}" destId="{49684169-3FD4-4AA4-9E3B-D18579A92D21}" srcOrd="0" destOrd="0" presId="urn:microsoft.com/office/officeart/2008/layout/HorizontalMultiLevelHierarchy"/>
    <dgm:cxn modelId="{18B4A00F-088B-444A-94F0-0C5A0B6FC485}" type="presOf" srcId="{66F9A7A2-6C07-44BA-A5AF-C152D3F2E271}" destId="{C07515D5-22CC-46A2-B3A6-0F7EF43A9A6B}" srcOrd="0" destOrd="0" presId="urn:microsoft.com/office/officeart/2008/layout/HorizontalMultiLevelHierarchy"/>
    <dgm:cxn modelId="{7A75E27F-7B2B-4E10-8571-739E30BCAAB9}" srcId="{66F9A7A2-6C07-44BA-A5AF-C152D3F2E271}" destId="{83940C46-0C67-4172-BB50-6C0C8255D865}" srcOrd="2" destOrd="0" parTransId="{1F8BA332-D69B-4C3A-AA23-4D755125AABC}" sibTransId="{8F369D8C-F3FE-4C5C-A094-43FE3A2C5263}"/>
    <dgm:cxn modelId="{4A448F2D-F5B2-4C11-82C9-71DF179C9972}" type="presParOf" srcId="{0E5BF9DA-FDBE-42AA-8D26-8425225BCDB9}" destId="{56BAA2EE-9CA0-47E5-A864-40D714284D4B}" srcOrd="0" destOrd="0" presId="urn:microsoft.com/office/officeart/2008/layout/HorizontalMultiLevelHierarchy"/>
    <dgm:cxn modelId="{113FA29D-6DBA-4F09-8881-38252D0DABA6}" type="presParOf" srcId="{56BAA2EE-9CA0-47E5-A864-40D714284D4B}" destId="{C07515D5-22CC-46A2-B3A6-0F7EF43A9A6B}" srcOrd="0" destOrd="0" presId="urn:microsoft.com/office/officeart/2008/layout/HorizontalMultiLevelHierarchy"/>
    <dgm:cxn modelId="{BB86065B-2A65-40E7-919B-BABDC0C276AB}" type="presParOf" srcId="{56BAA2EE-9CA0-47E5-A864-40D714284D4B}" destId="{4774C5C6-96DA-4310-A5CF-FC368912EAC9}" srcOrd="1" destOrd="0" presId="urn:microsoft.com/office/officeart/2008/layout/HorizontalMultiLevelHierarchy"/>
    <dgm:cxn modelId="{D99DB709-75E8-4DFC-BD59-03043874C62C}" type="presParOf" srcId="{4774C5C6-96DA-4310-A5CF-FC368912EAC9}" destId="{2D2847D7-80E1-4325-8FEB-C171A452C6CF}" srcOrd="0" destOrd="0" presId="urn:microsoft.com/office/officeart/2008/layout/HorizontalMultiLevelHierarchy"/>
    <dgm:cxn modelId="{8634502F-4DCD-4B61-AE70-0669301A7CCC}" type="presParOf" srcId="{2D2847D7-80E1-4325-8FEB-C171A452C6CF}" destId="{9C43382B-6073-42D9-8021-D76F5E32ABA4}" srcOrd="0" destOrd="0" presId="urn:microsoft.com/office/officeart/2008/layout/HorizontalMultiLevelHierarchy"/>
    <dgm:cxn modelId="{A514FB84-6CE4-4C1F-B590-4549AAC6A824}" type="presParOf" srcId="{4774C5C6-96DA-4310-A5CF-FC368912EAC9}" destId="{B360B44B-E1E4-4CEB-B275-ABB9F2AB878E}" srcOrd="1" destOrd="0" presId="urn:microsoft.com/office/officeart/2008/layout/HorizontalMultiLevelHierarchy"/>
    <dgm:cxn modelId="{380C2A36-99D3-428E-80CA-A701070655FD}" type="presParOf" srcId="{B360B44B-E1E4-4CEB-B275-ABB9F2AB878E}" destId="{49684169-3FD4-4AA4-9E3B-D18579A92D21}" srcOrd="0" destOrd="0" presId="urn:microsoft.com/office/officeart/2008/layout/HorizontalMultiLevelHierarchy"/>
    <dgm:cxn modelId="{E70F689E-A4D5-4326-A3F9-D355FA46EC21}" type="presParOf" srcId="{B360B44B-E1E4-4CEB-B275-ABB9F2AB878E}" destId="{C3B23B29-AFFC-437D-9B97-95122566DE35}" srcOrd="1" destOrd="0" presId="urn:microsoft.com/office/officeart/2008/layout/HorizontalMultiLevelHierarchy"/>
    <dgm:cxn modelId="{C11513F8-52F7-462B-9D59-2244C8F0F50B}" type="presParOf" srcId="{4774C5C6-96DA-4310-A5CF-FC368912EAC9}" destId="{DFC971DB-F490-44F0-8144-2DE684A92E91}" srcOrd="2" destOrd="0" presId="urn:microsoft.com/office/officeart/2008/layout/HorizontalMultiLevelHierarchy"/>
    <dgm:cxn modelId="{21EF3A90-DF92-4CCB-9034-264F78A8CF20}" type="presParOf" srcId="{DFC971DB-F490-44F0-8144-2DE684A92E91}" destId="{538DC0F7-7776-423C-ABC3-F7159C9AB4E2}" srcOrd="0" destOrd="0" presId="urn:microsoft.com/office/officeart/2008/layout/HorizontalMultiLevelHierarchy"/>
    <dgm:cxn modelId="{DDB746E7-38C5-41E5-9D64-EE38FC0A84E7}" type="presParOf" srcId="{4774C5C6-96DA-4310-A5CF-FC368912EAC9}" destId="{0757C68C-26A2-4FF1-94A9-BC433E407D9E}" srcOrd="3" destOrd="0" presId="urn:microsoft.com/office/officeart/2008/layout/HorizontalMultiLevelHierarchy"/>
    <dgm:cxn modelId="{CA9E1AA7-880F-4DBE-9421-D9751021B4D3}" type="presParOf" srcId="{0757C68C-26A2-4FF1-94A9-BC433E407D9E}" destId="{A51D3919-EAAA-40A7-A856-C8046DA233E0}" srcOrd="0" destOrd="0" presId="urn:microsoft.com/office/officeart/2008/layout/HorizontalMultiLevelHierarchy"/>
    <dgm:cxn modelId="{9765144C-E329-4E30-BBDD-2A9BE41155C1}" type="presParOf" srcId="{0757C68C-26A2-4FF1-94A9-BC433E407D9E}" destId="{6D821339-2421-4541-925D-7CA08CFB0C94}" srcOrd="1" destOrd="0" presId="urn:microsoft.com/office/officeart/2008/layout/HorizontalMultiLevelHierarchy"/>
    <dgm:cxn modelId="{F9EDEF58-DB9F-49A7-9294-D908DB0962AD}" type="presParOf" srcId="{4774C5C6-96DA-4310-A5CF-FC368912EAC9}" destId="{25F74968-72A9-40FD-A9D7-EC2194B98FA0}" srcOrd="4" destOrd="0" presId="urn:microsoft.com/office/officeart/2008/layout/HorizontalMultiLevelHierarchy"/>
    <dgm:cxn modelId="{F62E875B-A94F-467F-993E-66C5D9FA6BCD}" type="presParOf" srcId="{25F74968-72A9-40FD-A9D7-EC2194B98FA0}" destId="{D6C52C42-98BD-4721-AEE0-4426833A5680}" srcOrd="0" destOrd="0" presId="urn:microsoft.com/office/officeart/2008/layout/HorizontalMultiLevelHierarchy"/>
    <dgm:cxn modelId="{0A547874-0FF1-42A0-A9E0-FFB5F255FB61}" type="presParOf" srcId="{4774C5C6-96DA-4310-A5CF-FC368912EAC9}" destId="{19F09A4B-0D4A-4B86-A575-A3B7A4A594DF}" srcOrd="5" destOrd="0" presId="urn:microsoft.com/office/officeart/2008/layout/HorizontalMultiLevelHierarchy"/>
    <dgm:cxn modelId="{BA9C36A6-EA68-437F-8215-61CB92965910}" type="presParOf" srcId="{19F09A4B-0D4A-4B86-A575-A3B7A4A594DF}" destId="{8B1B2D38-C30E-44C4-9591-DDFE0A863CCC}" srcOrd="0" destOrd="0" presId="urn:microsoft.com/office/officeart/2008/layout/HorizontalMultiLevelHierarchy"/>
    <dgm:cxn modelId="{205A5DFC-4B19-489E-B2FB-D3DE76050F72}" type="presParOf" srcId="{19F09A4B-0D4A-4B86-A575-A3B7A4A594DF}" destId="{484F1EE5-F5CC-45EB-B0B1-62A61A5580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E6BC8-C8C1-4B82-8BD7-41A7CA8D836D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VE"/>
        </a:p>
      </dgm:t>
    </dgm:pt>
    <dgm:pt modelId="{9F439742-1566-4AE0-B379-A8E55F963D93}">
      <dgm:prSet custT="1"/>
      <dgm:spPr/>
      <dgm:t>
        <a:bodyPr/>
        <a:lstStyle/>
        <a:p>
          <a:pPr algn="just" rtl="0"/>
          <a:r>
            <a:rPr lang="es-VE" sz="1200" b="1" dirty="0" smtClean="0">
              <a:solidFill>
                <a:schemeClr val="bg1"/>
              </a:solidFill>
            </a:rPr>
            <a:t>Dolor psíquico que sin llegar a ser patológico, conlleva cierto desequilibrio emocional/espiritual. Es consciente</a:t>
          </a:r>
          <a:r>
            <a:rPr lang="es-VE" sz="1200" dirty="0" smtClean="0">
              <a:solidFill>
                <a:schemeClr val="bg1"/>
              </a:solidFill>
            </a:rPr>
            <a:t>..</a:t>
          </a:r>
          <a:endParaRPr lang="es-VE" sz="1200" dirty="0">
            <a:solidFill>
              <a:schemeClr val="bg1"/>
            </a:solidFill>
          </a:endParaRPr>
        </a:p>
      </dgm:t>
    </dgm:pt>
    <dgm:pt modelId="{28E9789E-5D37-4658-8BA3-E428530B21A8}" type="parTrans" cxnId="{4BC97668-CC48-4D60-87AF-07F2C3617DF4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243E546A-CE13-4985-B07E-E9DB971BC261}" type="sibTrans" cxnId="{4BC97668-CC48-4D60-87AF-07F2C3617DF4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05FAECB2-A2FC-41A9-9862-AEE7C55DEBDC}">
      <dgm:prSet custT="1"/>
      <dgm:spPr/>
      <dgm:t>
        <a:bodyPr/>
        <a:lstStyle/>
        <a:p>
          <a:pPr algn="just" rtl="0"/>
          <a:r>
            <a:rPr lang="es-VE" sz="1200" b="1" dirty="0" smtClean="0">
              <a:solidFill>
                <a:schemeClr val="bg1"/>
              </a:solidFill>
            </a:rPr>
            <a:t>Se equipara a las situaciones de sufrimiento, angustia o padecimiento referidas al ámbito espiritual, al honor, a la pérdida del disfrute de personas o situaciones.</a:t>
          </a:r>
          <a:endParaRPr lang="es-VE" sz="1200" b="1" dirty="0">
            <a:solidFill>
              <a:schemeClr val="bg1"/>
            </a:solidFill>
          </a:endParaRPr>
        </a:p>
      </dgm:t>
    </dgm:pt>
    <dgm:pt modelId="{DB5EF639-86A0-4065-A2A1-2E583D0E5A5E}" type="parTrans" cxnId="{E5B546BA-C0DD-4B9E-B042-459C6443F8BD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2CA3DF61-8525-4A86-830D-1B1C04A2A815}" type="sibTrans" cxnId="{E5B546BA-C0DD-4B9E-B042-459C6443F8BD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C799D092-0D47-40E7-B2ED-5695621093A5}">
      <dgm:prSet custT="1"/>
      <dgm:spPr/>
      <dgm:t>
        <a:bodyPr/>
        <a:lstStyle/>
        <a:p>
          <a:pPr algn="just" rtl="0"/>
          <a:r>
            <a:rPr lang="es-VE" sz="1200" b="1" dirty="0" smtClean="0">
              <a:solidFill>
                <a:schemeClr val="bg1"/>
              </a:solidFill>
            </a:rPr>
            <a:t>Limitada capacidad de gozar o disfrutar, sin modificar la personalidad anterior al hecho traumático y desaparece cuando ya no existe la causa de dicho malestar. Es limitado en el tiempo</a:t>
          </a:r>
          <a:endParaRPr lang="es-VE" sz="1200" b="1" dirty="0">
            <a:solidFill>
              <a:schemeClr val="bg1"/>
            </a:solidFill>
          </a:endParaRPr>
        </a:p>
      </dgm:t>
    </dgm:pt>
    <dgm:pt modelId="{C7A17BC6-6A2F-44C3-8EDE-282D5BB1BDB6}" type="parTrans" cxnId="{93208789-2E2E-4079-BFC4-0CC544C54B9B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9A0BADDD-80B8-478D-837B-E21ECD1A0929}" type="sibTrans" cxnId="{93208789-2E2E-4079-BFC4-0CC544C54B9B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2B886078-3BC5-4996-B893-22C9A58006F6}">
      <dgm:prSet custT="1"/>
      <dgm:spPr/>
      <dgm:t>
        <a:bodyPr/>
        <a:lstStyle/>
        <a:p>
          <a:pPr rtl="0"/>
          <a:r>
            <a:rPr lang="es-VE" sz="1200" dirty="0" smtClean="0">
              <a:solidFill>
                <a:schemeClr val="bg1"/>
              </a:solidFill>
            </a:rPr>
            <a:t>MORAL</a:t>
          </a:r>
          <a:endParaRPr lang="es-VE" sz="1200" dirty="0">
            <a:solidFill>
              <a:schemeClr val="bg1"/>
            </a:solidFill>
          </a:endParaRPr>
        </a:p>
      </dgm:t>
    </dgm:pt>
    <dgm:pt modelId="{A54C1D2B-9DB8-428A-B961-7E9FFCBF5AAD}" type="sibTrans" cxnId="{8029EF88-970F-4757-A6D7-E13F507B4280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08574118-4303-4FF1-A8DF-E44586775684}" type="parTrans" cxnId="{8029EF88-970F-4757-A6D7-E13F507B4280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C6F7AB70-0B21-4DD2-8871-3DC226869BAD}" type="pres">
      <dgm:prSet presAssocID="{7F2E6BC8-C8C1-4B82-8BD7-41A7CA8D83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81666-A759-4A45-89C5-B8AACFADF8EA}" type="pres">
      <dgm:prSet presAssocID="{2B886078-3BC5-4996-B893-22C9A58006F6}" presName="root1" presStyleCnt="0"/>
      <dgm:spPr/>
    </dgm:pt>
    <dgm:pt modelId="{8BBC85C6-8A10-4DFD-A34F-A56DA10E8409}" type="pres">
      <dgm:prSet presAssocID="{2B886078-3BC5-4996-B893-22C9A58006F6}" presName="LevelOneTextNode" presStyleLbl="node0" presStyleIdx="0" presStyleCnt="1" custScaleX="126148" custScaleY="137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26D5F-58C0-4161-966B-B2D6D1C233E9}" type="pres">
      <dgm:prSet presAssocID="{2B886078-3BC5-4996-B893-22C9A58006F6}" presName="level2hierChild" presStyleCnt="0"/>
      <dgm:spPr/>
    </dgm:pt>
    <dgm:pt modelId="{A657C3A3-F5BC-44D5-BFAF-6062B7151650}" type="pres">
      <dgm:prSet presAssocID="{28E9789E-5D37-4658-8BA3-E428530B21A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D250B0A-C9A9-426D-A82B-A9E6DA4B786B}" type="pres">
      <dgm:prSet presAssocID="{28E9789E-5D37-4658-8BA3-E428530B21A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538723D-00DE-4FCC-9E8B-C11D33CBB134}" type="pres">
      <dgm:prSet presAssocID="{9F439742-1566-4AE0-B379-A8E55F963D93}" presName="root2" presStyleCnt="0"/>
      <dgm:spPr/>
    </dgm:pt>
    <dgm:pt modelId="{B5E7AFAC-420F-4173-84FC-4A6D826BBA49}" type="pres">
      <dgm:prSet presAssocID="{9F439742-1566-4AE0-B379-A8E55F963D93}" presName="LevelTwoTextNode" presStyleLbl="node2" presStyleIdx="0" presStyleCnt="3" custScaleX="336305" custScaleY="213222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6F0A036B-1846-4208-A9F5-014BCDA2C817}" type="pres">
      <dgm:prSet presAssocID="{9F439742-1566-4AE0-B379-A8E55F963D93}" presName="level3hierChild" presStyleCnt="0"/>
      <dgm:spPr/>
    </dgm:pt>
    <dgm:pt modelId="{D1D881B4-BCD6-4F5D-8E7E-218F0817EB0E}" type="pres">
      <dgm:prSet presAssocID="{DB5EF639-86A0-4065-A2A1-2E583D0E5A5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CE670C4-1087-406E-AC0B-A4889E244D3B}" type="pres">
      <dgm:prSet presAssocID="{DB5EF639-86A0-4065-A2A1-2E583D0E5A5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7772B0A-8B89-46A5-BD25-8CBFBF531A00}" type="pres">
      <dgm:prSet presAssocID="{05FAECB2-A2FC-41A9-9862-AEE7C55DEBDC}" presName="root2" presStyleCnt="0"/>
      <dgm:spPr/>
    </dgm:pt>
    <dgm:pt modelId="{2DF7F80C-30BD-43E2-AFC7-E2ECE4903367}" type="pres">
      <dgm:prSet presAssocID="{05FAECB2-A2FC-41A9-9862-AEE7C55DEBDC}" presName="LevelTwoTextNode" presStyleLbl="node2" presStyleIdx="1" presStyleCnt="3" custScaleX="365191" custScaleY="317445" custLinFactNeighborX="21626" custLinFactNeighborY="1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D2F34-9605-4057-9200-71960B3EEF12}" type="pres">
      <dgm:prSet presAssocID="{05FAECB2-A2FC-41A9-9862-AEE7C55DEBDC}" presName="level3hierChild" presStyleCnt="0"/>
      <dgm:spPr/>
    </dgm:pt>
    <dgm:pt modelId="{0AF45FC4-3D0C-4E6A-92BC-09230B9A6F62}" type="pres">
      <dgm:prSet presAssocID="{C7A17BC6-6A2F-44C3-8EDE-282D5BB1BDB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FA8B4D0-90B3-4286-BD48-1321BE4028CE}" type="pres">
      <dgm:prSet presAssocID="{C7A17BC6-6A2F-44C3-8EDE-282D5BB1BDB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7D87016-1577-4014-BE10-A48147D1CBEB}" type="pres">
      <dgm:prSet presAssocID="{C799D092-0D47-40E7-B2ED-5695621093A5}" presName="root2" presStyleCnt="0"/>
      <dgm:spPr/>
    </dgm:pt>
    <dgm:pt modelId="{D7A2918E-1E05-4937-A14A-8AD30BD2357C}" type="pres">
      <dgm:prSet presAssocID="{C799D092-0D47-40E7-B2ED-5695621093A5}" presName="LevelTwoTextNode" presStyleLbl="node2" presStyleIdx="2" presStyleCnt="3" custScaleX="336305" custScaleY="436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4EEF0-8ADB-48F1-80DA-3E1BBDF73BEA}" type="pres">
      <dgm:prSet presAssocID="{C799D092-0D47-40E7-B2ED-5695621093A5}" presName="level3hierChild" presStyleCnt="0"/>
      <dgm:spPr/>
    </dgm:pt>
  </dgm:ptLst>
  <dgm:cxnLst>
    <dgm:cxn modelId="{8029EF88-970F-4757-A6D7-E13F507B4280}" srcId="{7F2E6BC8-C8C1-4B82-8BD7-41A7CA8D836D}" destId="{2B886078-3BC5-4996-B893-22C9A58006F6}" srcOrd="0" destOrd="0" parTransId="{08574118-4303-4FF1-A8DF-E44586775684}" sibTransId="{A54C1D2B-9DB8-428A-B961-7E9FFCBF5AAD}"/>
    <dgm:cxn modelId="{684652CE-EF93-43FF-84F2-FCEDB21C0210}" type="presOf" srcId="{7F2E6BC8-C8C1-4B82-8BD7-41A7CA8D836D}" destId="{C6F7AB70-0B21-4DD2-8871-3DC226869BAD}" srcOrd="0" destOrd="0" presId="urn:microsoft.com/office/officeart/2008/layout/HorizontalMultiLevelHierarchy"/>
    <dgm:cxn modelId="{F77913FA-9A9C-4AF9-844A-EA3C43459726}" type="presOf" srcId="{C7A17BC6-6A2F-44C3-8EDE-282D5BB1BDB6}" destId="{9FA8B4D0-90B3-4286-BD48-1321BE4028CE}" srcOrd="1" destOrd="0" presId="urn:microsoft.com/office/officeart/2008/layout/HorizontalMultiLevelHierarchy"/>
    <dgm:cxn modelId="{4705D221-E623-4891-A5DB-A14F1D2CD4F6}" type="presOf" srcId="{9F439742-1566-4AE0-B379-A8E55F963D93}" destId="{B5E7AFAC-420F-4173-84FC-4A6D826BBA49}" srcOrd="0" destOrd="0" presId="urn:microsoft.com/office/officeart/2008/layout/HorizontalMultiLevelHierarchy"/>
    <dgm:cxn modelId="{E5B546BA-C0DD-4B9E-B042-459C6443F8BD}" srcId="{2B886078-3BC5-4996-B893-22C9A58006F6}" destId="{05FAECB2-A2FC-41A9-9862-AEE7C55DEBDC}" srcOrd="1" destOrd="0" parTransId="{DB5EF639-86A0-4065-A2A1-2E583D0E5A5E}" sibTransId="{2CA3DF61-8525-4A86-830D-1B1C04A2A815}"/>
    <dgm:cxn modelId="{79F16E97-E51F-481E-B5E8-04C6C01ED348}" type="presOf" srcId="{DB5EF639-86A0-4065-A2A1-2E583D0E5A5E}" destId="{D1D881B4-BCD6-4F5D-8E7E-218F0817EB0E}" srcOrd="0" destOrd="0" presId="urn:microsoft.com/office/officeart/2008/layout/HorizontalMultiLevelHierarchy"/>
    <dgm:cxn modelId="{222FCCA3-6634-4B0F-BCBD-0398D25C3641}" type="presOf" srcId="{28E9789E-5D37-4658-8BA3-E428530B21A8}" destId="{4D250B0A-C9A9-426D-A82B-A9E6DA4B786B}" srcOrd="1" destOrd="0" presId="urn:microsoft.com/office/officeart/2008/layout/HorizontalMultiLevelHierarchy"/>
    <dgm:cxn modelId="{93208789-2E2E-4079-BFC4-0CC544C54B9B}" srcId="{2B886078-3BC5-4996-B893-22C9A58006F6}" destId="{C799D092-0D47-40E7-B2ED-5695621093A5}" srcOrd="2" destOrd="0" parTransId="{C7A17BC6-6A2F-44C3-8EDE-282D5BB1BDB6}" sibTransId="{9A0BADDD-80B8-478D-837B-E21ECD1A0929}"/>
    <dgm:cxn modelId="{68E35B82-7970-41CF-894B-77219D7AB82E}" type="presOf" srcId="{C799D092-0D47-40E7-B2ED-5695621093A5}" destId="{D7A2918E-1E05-4937-A14A-8AD30BD2357C}" srcOrd="0" destOrd="0" presId="urn:microsoft.com/office/officeart/2008/layout/HorizontalMultiLevelHierarchy"/>
    <dgm:cxn modelId="{B9A04CF2-80DB-4EE7-A712-2FA036415BB2}" type="presOf" srcId="{2B886078-3BC5-4996-B893-22C9A58006F6}" destId="{8BBC85C6-8A10-4DFD-A34F-A56DA10E8409}" srcOrd="0" destOrd="0" presId="urn:microsoft.com/office/officeart/2008/layout/HorizontalMultiLevelHierarchy"/>
    <dgm:cxn modelId="{7AC00471-0DC4-4D4A-818E-1A792E2A0663}" type="presOf" srcId="{05FAECB2-A2FC-41A9-9862-AEE7C55DEBDC}" destId="{2DF7F80C-30BD-43E2-AFC7-E2ECE4903367}" srcOrd="0" destOrd="0" presId="urn:microsoft.com/office/officeart/2008/layout/HorizontalMultiLevelHierarchy"/>
    <dgm:cxn modelId="{4BC97668-CC48-4D60-87AF-07F2C3617DF4}" srcId="{2B886078-3BC5-4996-B893-22C9A58006F6}" destId="{9F439742-1566-4AE0-B379-A8E55F963D93}" srcOrd="0" destOrd="0" parTransId="{28E9789E-5D37-4658-8BA3-E428530B21A8}" sibTransId="{243E546A-CE13-4985-B07E-E9DB971BC261}"/>
    <dgm:cxn modelId="{15576335-4FD0-48BF-B449-5660E77343EA}" type="presOf" srcId="{DB5EF639-86A0-4065-A2A1-2E583D0E5A5E}" destId="{3CE670C4-1087-406E-AC0B-A4889E244D3B}" srcOrd="1" destOrd="0" presId="urn:microsoft.com/office/officeart/2008/layout/HorizontalMultiLevelHierarchy"/>
    <dgm:cxn modelId="{6DB9FA9B-CEEC-4943-A5A5-B41F9EC61A37}" type="presOf" srcId="{C7A17BC6-6A2F-44C3-8EDE-282D5BB1BDB6}" destId="{0AF45FC4-3D0C-4E6A-92BC-09230B9A6F62}" srcOrd="0" destOrd="0" presId="urn:microsoft.com/office/officeart/2008/layout/HorizontalMultiLevelHierarchy"/>
    <dgm:cxn modelId="{5FE87718-D5B2-43EE-B441-00875177BFB9}" type="presOf" srcId="{28E9789E-5D37-4658-8BA3-E428530B21A8}" destId="{A657C3A3-F5BC-44D5-BFAF-6062B7151650}" srcOrd="0" destOrd="0" presId="urn:microsoft.com/office/officeart/2008/layout/HorizontalMultiLevelHierarchy"/>
    <dgm:cxn modelId="{784C62F1-BD1C-4422-B4C6-2A700ECEE0ED}" type="presParOf" srcId="{C6F7AB70-0B21-4DD2-8871-3DC226869BAD}" destId="{1BD81666-A759-4A45-89C5-B8AACFADF8EA}" srcOrd="0" destOrd="0" presId="urn:microsoft.com/office/officeart/2008/layout/HorizontalMultiLevelHierarchy"/>
    <dgm:cxn modelId="{82159DD8-4A0E-4A4A-9630-F093EFA36FC9}" type="presParOf" srcId="{1BD81666-A759-4A45-89C5-B8AACFADF8EA}" destId="{8BBC85C6-8A10-4DFD-A34F-A56DA10E8409}" srcOrd="0" destOrd="0" presId="urn:microsoft.com/office/officeart/2008/layout/HorizontalMultiLevelHierarchy"/>
    <dgm:cxn modelId="{0403B4D5-797B-4B0C-9FF9-99F3C58E5DB3}" type="presParOf" srcId="{1BD81666-A759-4A45-89C5-B8AACFADF8EA}" destId="{67226D5F-58C0-4161-966B-B2D6D1C233E9}" srcOrd="1" destOrd="0" presId="urn:microsoft.com/office/officeart/2008/layout/HorizontalMultiLevelHierarchy"/>
    <dgm:cxn modelId="{32312672-DBF6-4744-8E16-00CA5740EE83}" type="presParOf" srcId="{67226D5F-58C0-4161-966B-B2D6D1C233E9}" destId="{A657C3A3-F5BC-44D5-BFAF-6062B7151650}" srcOrd="0" destOrd="0" presId="urn:microsoft.com/office/officeart/2008/layout/HorizontalMultiLevelHierarchy"/>
    <dgm:cxn modelId="{4024C8F3-7E65-402C-B48C-F5BFB9D2636A}" type="presParOf" srcId="{A657C3A3-F5BC-44D5-BFAF-6062B7151650}" destId="{4D250B0A-C9A9-426D-A82B-A9E6DA4B786B}" srcOrd="0" destOrd="0" presId="urn:microsoft.com/office/officeart/2008/layout/HorizontalMultiLevelHierarchy"/>
    <dgm:cxn modelId="{49971E96-099A-4D37-AA63-9CF9BD0507DE}" type="presParOf" srcId="{67226D5F-58C0-4161-966B-B2D6D1C233E9}" destId="{7538723D-00DE-4FCC-9E8B-C11D33CBB134}" srcOrd="1" destOrd="0" presId="urn:microsoft.com/office/officeart/2008/layout/HorizontalMultiLevelHierarchy"/>
    <dgm:cxn modelId="{1F5AF225-E4F3-4B61-A931-F2E4EFAB5419}" type="presParOf" srcId="{7538723D-00DE-4FCC-9E8B-C11D33CBB134}" destId="{B5E7AFAC-420F-4173-84FC-4A6D826BBA49}" srcOrd="0" destOrd="0" presId="urn:microsoft.com/office/officeart/2008/layout/HorizontalMultiLevelHierarchy"/>
    <dgm:cxn modelId="{C8147A9B-C449-4AF9-BE63-4EA7A985EF91}" type="presParOf" srcId="{7538723D-00DE-4FCC-9E8B-C11D33CBB134}" destId="{6F0A036B-1846-4208-A9F5-014BCDA2C817}" srcOrd="1" destOrd="0" presId="urn:microsoft.com/office/officeart/2008/layout/HorizontalMultiLevelHierarchy"/>
    <dgm:cxn modelId="{4041FC66-411F-424A-8BA6-196A093575A3}" type="presParOf" srcId="{67226D5F-58C0-4161-966B-B2D6D1C233E9}" destId="{D1D881B4-BCD6-4F5D-8E7E-218F0817EB0E}" srcOrd="2" destOrd="0" presId="urn:microsoft.com/office/officeart/2008/layout/HorizontalMultiLevelHierarchy"/>
    <dgm:cxn modelId="{5F10D37A-2321-4E7B-9B33-3D05785D51F9}" type="presParOf" srcId="{D1D881B4-BCD6-4F5D-8E7E-218F0817EB0E}" destId="{3CE670C4-1087-406E-AC0B-A4889E244D3B}" srcOrd="0" destOrd="0" presId="urn:microsoft.com/office/officeart/2008/layout/HorizontalMultiLevelHierarchy"/>
    <dgm:cxn modelId="{DFDA085C-58D4-436B-A1CD-2CE4A521D35C}" type="presParOf" srcId="{67226D5F-58C0-4161-966B-B2D6D1C233E9}" destId="{37772B0A-8B89-46A5-BD25-8CBFBF531A00}" srcOrd="3" destOrd="0" presId="urn:microsoft.com/office/officeart/2008/layout/HorizontalMultiLevelHierarchy"/>
    <dgm:cxn modelId="{7EE501F6-F1BA-48F1-9F20-D74C58392FCC}" type="presParOf" srcId="{37772B0A-8B89-46A5-BD25-8CBFBF531A00}" destId="{2DF7F80C-30BD-43E2-AFC7-E2ECE4903367}" srcOrd="0" destOrd="0" presId="urn:microsoft.com/office/officeart/2008/layout/HorizontalMultiLevelHierarchy"/>
    <dgm:cxn modelId="{D0879820-7B2E-46EA-BC76-59A7BE3A680B}" type="presParOf" srcId="{37772B0A-8B89-46A5-BD25-8CBFBF531A00}" destId="{0FFD2F34-9605-4057-9200-71960B3EEF12}" srcOrd="1" destOrd="0" presId="urn:microsoft.com/office/officeart/2008/layout/HorizontalMultiLevelHierarchy"/>
    <dgm:cxn modelId="{14E9F49B-892B-435D-8A37-5B96C60D4C8F}" type="presParOf" srcId="{67226D5F-58C0-4161-966B-B2D6D1C233E9}" destId="{0AF45FC4-3D0C-4E6A-92BC-09230B9A6F62}" srcOrd="4" destOrd="0" presId="urn:microsoft.com/office/officeart/2008/layout/HorizontalMultiLevelHierarchy"/>
    <dgm:cxn modelId="{6190E27D-1ABE-4583-9633-1083D09CCE34}" type="presParOf" srcId="{0AF45FC4-3D0C-4E6A-92BC-09230B9A6F62}" destId="{9FA8B4D0-90B3-4286-BD48-1321BE4028CE}" srcOrd="0" destOrd="0" presId="urn:microsoft.com/office/officeart/2008/layout/HorizontalMultiLevelHierarchy"/>
    <dgm:cxn modelId="{F6C43B5F-CDDA-4A02-97E3-6C30F2BA854F}" type="presParOf" srcId="{67226D5F-58C0-4161-966B-B2D6D1C233E9}" destId="{67D87016-1577-4014-BE10-A48147D1CBEB}" srcOrd="5" destOrd="0" presId="urn:microsoft.com/office/officeart/2008/layout/HorizontalMultiLevelHierarchy"/>
    <dgm:cxn modelId="{FEBC5FC1-81B7-4FA0-8BE0-2EDCA96D3E2B}" type="presParOf" srcId="{67D87016-1577-4014-BE10-A48147D1CBEB}" destId="{D7A2918E-1E05-4937-A14A-8AD30BD2357C}" srcOrd="0" destOrd="0" presId="urn:microsoft.com/office/officeart/2008/layout/HorizontalMultiLevelHierarchy"/>
    <dgm:cxn modelId="{1D5E7E20-C369-4D46-B96E-EFAEBD26EC49}" type="presParOf" srcId="{67D87016-1577-4014-BE10-A48147D1CBEB}" destId="{C4D4EEF0-8ADB-48F1-80DA-3E1BBDF73B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2E6BC8-C8C1-4B82-8BD7-41A7CA8D836D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VE"/>
        </a:p>
      </dgm:t>
    </dgm:pt>
    <dgm:pt modelId="{2B886078-3BC5-4996-B893-22C9A58006F6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Físicas</a:t>
          </a:r>
          <a:endParaRPr lang="es-VE" sz="1200" b="1" dirty="0">
            <a:solidFill>
              <a:schemeClr val="bg1"/>
            </a:solidFill>
          </a:endParaRPr>
        </a:p>
      </dgm:t>
    </dgm:pt>
    <dgm:pt modelId="{08574118-4303-4FF1-A8DF-E44586775684}" type="parTrans" cxnId="{8029EF88-970F-4757-A6D7-E13F507B4280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A54C1D2B-9DB8-428A-B961-7E9FFCBF5AAD}" type="sibTrans" cxnId="{8029EF88-970F-4757-A6D7-E13F507B4280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9F439742-1566-4AE0-B379-A8E55F963D93}">
      <dgm:prSet custT="1"/>
      <dgm:spPr/>
      <dgm:t>
        <a:bodyPr/>
        <a:lstStyle/>
        <a:p>
          <a:pPr rtl="0"/>
          <a:r>
            <a:rPr lang="es-VE" sz="1200" b="0" dirty="0" smtClean="0">
              <a:solidFill>
                <a:schemeClr val="bg1"/>
              </a:solidFill>
            </a:rPr>
            <a:t>Pesadillas y problemas de sueño</a:t>
          </a:r>
          <a:endParaRPr lang="es-VE" sz="1200" b="0" dirty="0">
            <a:solidFill>
              <a:schemeClr val="bg1"/>
            </a:solidFill>
          </a:endParaRPr>
        </a:p>
      </dgm:t>
    </dgm:pt>
    <dgm:pt modelId="{28E9789E-5D37-4658-8BA3-E428530B21A8}" type="parTrans" cxnId="{4BC97668-CC48-4D60-87AF-07F2C3617DF4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243E546A-CE13-4985-B07E-E9DB971BC261}" type="sibTrans" cxnId="{4BC97668-CC48-4D60-87AF-07F2C3617DF4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05FAECB2-A2FC-41A9-9862-AEE7C55DEBDC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Cambio de hábitos de comida</a:t>
          </a:r>
          <a:endParaRPr lang="es-VE" sz="1200" b="1" dirty="0">
            <a:solidFill>
              <a:schemeClr val="bg1"/>
            </a:solidFill>
          </a:endParaRPr>
        </a:p>
      </dgm:t>
    </dgm:pt>
    <dgm:pt modelId="{DB5EF639-86A0-4065-A2A1-2E583D0E5A5E}" type="parTrans" cxnId="{E5B546BA-C0DD-4B9E-B042-459C6443F8BD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2CA3DF61-8525-4A86-830D-1B1C04A2A815}" type="sibTrans" cxnId="{E5B546BA-C0DD-4B9E-B042-459C6443F8BD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C799D092-0D47-40E7-B2ED-5695621093A5}">
      <dgm:prSet custT="1"/>
      <dgm:spPr/>
      <dgm:t>
        <a:bodyPr/>
        <a:lstStyle/>
        <a:p>
          <a:pPr rtl="0"/>
          <a:r>
            <a:rPr lang="es-VE" sz="1200" b="0" dirty="0" smtClean="0">
              <a:solidFill>
                <a:schemeClr val="bg1"/>
              </a:solidFill>
            </a:rPr>
            <a:t>Pérdida del control de esfínteres</a:t>
          </a:r>
          <a:endParaRPr lang="es-VE" sz="1200" b="0" dirty="0">
            <a:solidFill>
              <a:schemeClr val="bg1"/>
            </a:solidFill>
          </a:endParaRPr>
        </a:p>
      </dgm:t>
    </dgm:pt>
    <dgm:pt modelId="{C7A17BC6-6A2F-44C3-8EDE-282D5BB1BDB6}" type="parTrans" cxnId="{93208789-2E2E-4079-BFC4-0CC544C54B9B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9A0BADDD-80B8-478D-837B-E21ECD1A0929}" type="sibTrans" cxnId="{93208789-2E2E-4079-BFC4-0CC544C54B9B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C6F7AB70-0B21-4DD2-8871-3DC226869BAD}" type="pres">
      <dgm:prSet presAssocID="{7F2E6BC8-C8C1-4B82-8BD7-41A7CA8D83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81666-A759-4A45-89C5-B8AACFADF8EA}" type="pres">
      <dgm:prSet presAssocID="{2B886078-3BC5-4996-B893-22C9A58006F6}" presName="root1" presStyleCnt="0"/>
      <dgm:spPr/>
    </dgm:pt>
    <dgm:pt modelId="{8BBC85C6-8A10-4DFD-A34F-A56DA10E8409}" type="pres">
      <dgm:prSet presAssocID="{2B886078-3BC5-4996-B893-22C9A58006F6}" presName="LevelOneTextNode" presStyleLbl="node0" presStyleIdx="0" presStyleCnt="1" custScaleX="126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226D5F-58C0-4161-966B-B2D6D1C233E9}" type="pres">
      <dgm:prSet presAssocID="{2B886078-3BC5-4996-B893-22C9A58006F6}" presName="level2hierChild" presStyleCnt="0"/>
      <dgm:spPr/>
    </dgm:pt>
    <dgm:pt modelId="{A657C3A3-F5BC-44D5-BFAF-6062B7151650}" type="pres">
      <dgm:prSet presAssocID="{28E9789E-5D37-4658-8BA3-E428530B21A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D250B0A-C9A9-426D-A82B-A9E6DA4B786B}" type="pres">
      <dgm:prSet presAssocID="{28E9789E-5D37-4658-8BA3-E428530B21A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538723D-00DE-4FCC-9E8B-C11D33CBB134}" type="pres">
      <dgm:prSet presAssocID="{9F439742-1566-4AE0-B379-A8E55F963D93}" presName="root2" presStyleCnt="0"/>
      <dgm:spPr/>
    </dgm:pt>
    <dgm:pt modelId="{B5E7AFAC-420F-4173-84FC-4A6D826BBA49}" type="pres">
      <dgm:prSet presAssocID="{9F439742-1566-4AE0-B379-A8E55F963D93}" presName="LevelTwoTextNode" presStyleLbl="node2" presStyleIdx="0" presStyleCnt="3" custScaleX="336305" custScaleY="109429" custLinFactNeighborX="16015" custLinFactNeighborY="5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A036B-1846-4208-A9F5-014BCDA2C817}" type="pres">
      <dgm:prSet presAssocID="{9F439742-1566-4AE0-B379-A8E55F963D93}" presName="level3hierChild" presStyleCnt="0"/>
      <dgm:spPr/>
    </dgm:pt>
    <dgm:pt modelId="{D1D881B4-BCD6-4F5D-8E7E-218F0817EB0E}" type="pres">
      <dgm:prSet presAssocID="{DB5EF639-86A0-4065-A2A1-2E583D0E5A5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CE670C4-1087-406E-AC0B-A4889E244D3B}" type="pres">
      <dgm:prSet presAssocID="{DB5EF639-86A0-4065-A2A1-2E583D0E5A5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7772B0A-8B89-46A5-BD25-8CBFBF531A00}" type="pres">
      <dgm:prSet presAssocID="{05FAECB2-A2FC-41A9-9862-AEE7C55DEBDC}" presName="root2" presStyleCnt="0"/>
      <dgm:spPr/>
    </dgm:pt>
    <dgm:pt modelId="{2DF7F80C-30BD-43E2-AFC7-E2ECE4903367}" type="pres">
      <dgm:prSet presAssocID="{05FAECB2-A2FC-41A9-9862-AEE7C55DEBDC}" presName="LevelTwoTextNode" presStyleLbl="node2" presStyleIdx="1" presStyleCnt="3" custScaleX="336305" custScaleY="109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D2F34-9605-4057-9200-71960B3EEF12}" type="pres">
      <dgm:prSet presAssocID="{05FAECB2-A2FC-41A9-9862-AEE7C55DEBDC}" presName="level3hierChild" presStyleCnt="0"/>
      <dgm:spPr/>
    </dgm:pt>
    <dgm:pt modelId="{0AF45FC4-3D0C-4E6A-92BC-09230B9A6F62}" type="pres">
      <dgm:prSet presAssocID="{C7A17BC6-6A2F-44C3-8EDE-282D5BB1BDB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FA8B4D0-90B3-4286-BD48-1321BE4028CE}" type="pres">
      <dgm:prSet presAssocID="{C7A17BC6-6A2F-44C3-8EDE-282D5BB1BDB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7D87016-1577-4014-BE10-A48147D1CBEB}" type="pres">
      <dgm:prSet presAssocID="{C799D092-0D47-40E7-B2ED-5695621093A5}" presName="root2" presStyleCnt="0"/>
      <dgm:spPr/>
    </dgm:pt>
    <dgm:pt modelId="{D7A2918E-1E05-4937-A14A-8AD30BD2357C}" type="pres">
      <dgm:prSet presAssocID="{C799D092-0D47-40E7-B2ED-5695621093A5}" presName="LevelTwoTextNode" presStyleLbl="node2" presStyleIdx="2" presStyleCnt="3" custScaleX="336305" custScaleY="1094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4EEF0-8ADB-48F1-80DA-3E1BBDF73BEA}" type="pres">
      <dgm:prSet presAssocID="{C799D092-0D47-40E7-B2ED-5695621093A5}" presName="level3hierChild" presStyleCnt="0"/>
      <dgm:spPr/>
    </dgm:pt>
  </dgm:ptLst>
  <dgm:cxnLst>
    <dgm:cxn modelId="{164802C2-1DA7-4890-BDA9-AAD27E837641}" type="presOf" srcId="{05FAECB2-A2FC-41A9-9862-AEE7C55DEBDC}" destId="{2DF7F80C-30BD-43E2-AFC7-E2ECE4903367}" srcOrd="0" destOrd="0" presId="urn:microsoft.com/office/officeart/2008/layout/HorizontalMultiLevelHierarchy"/>
    <dgm:cxn modelId="{8029EF88-970F-4757-A6D7-E13F507B4280}" srcId="{7F2E6BC8-C8C1-4B82-8BD7-41A7CA8D836D}" destId="{2B886078-3BC5-4996-B893-22C9A58006F6}" srcOrd="0" destOrd="0" parTransId="{08574118-4303-4FF1-A8DF-E44586775684}" sibTransId="{A54C1D2B-9DB8-428A-B961-7E9FFCBF5AAD}"/>
    <dgm:cxn modelId="{62263D21-9FFA-4BEA-8483-0B85468DD54A}" type="presOf" srcId="{DB5EF639-86A0-4065-A2A1-2E583D0E5A5E}" destId="{D1D881B4-BCD6-4F5D-8E7E-218F0817EB0E}" srcOrd="0" destOrd="0" presId="urn:microsoft.com/office/officeart/2008/layout/HorizontalMultiLevelHierarchy"/>
    <dgm:cxn modelId="{ABDDF756-FC85-42B6-9CAB-02C9E5B544DC}" type="presOf" srcId="{7F2E6BC8-C8C1-4B82-8BD7-41A7CA8D836D}" destId="{C6F7AB70-0B21-4DD2-8871-3DC226869BAD}" srcOrd="0" destOrd="0" presId="urn:microsoft.com/office/officeart/2008/layout/HorizontalMultiLevelHierarchy"/>
    <dgm:cxn modelId="{E5B546BA-C0DD-4B9E-B042-459C6443F8BD}" srcId="{2B886078-3BC5-4996-B893-22C9A58006F6}" destId="{05FAECB2-A2FC-41A9-9862-AEE7C55DEBDC}" srcOrd="1" destOrd="0" parTransId="{DB5EF639-86A0-4065-A2A1-2E583D0E5A5E}" sibTransId="{2CA3DF61-8525-4A86-830D-1B1C04A2A815}"/>
    <dgm:cxn modelId="{E1982BB4-EB4C-4D2A-87D1-F01C3320B4C7}" type="presOf" srcId="{9F439742-1566-4AE0-B379-A8E55F963D93}" destId="{B5E7AFAC-420F-4173-84FC-4A6D826BBA49}" srcOrd="0" destOrd="0" presId="urn:microsoft.com/office/officeart/2008/layout/HorizontalMultiLevelHierarchy"/>
    <dgm:cxn modelId="{93208789-2E2E-4079-BFC4-0CC544C54B9B}" srcId="{2B886078-3BC5-4996-B893-22C9A58006F6}" destId="{C799D092-0D47-40E7-B2ED-5695621093A5}" srcOrd="2" destOrd="0" parTransId="{C7A17BC6-6A2F-44C3-8EDE-282D5BB1BDB6}" sibTransId="{9A0BADDD-80B8-478D-837B-E21ECD1A0929}"/>
    <dgm:cxn modelId="{F3457827-E1B0-47EC-8E0B-F06A161AF6F3}" type="presOf" srcId="{2B886078-3BC5-4996-B893-22C9A58006F6}" destId="{8BBC85C6-8A10-4DFD-A34F-A56DA10E8409}" srcOrd="0" destOrd="0" presId="urn:microsoft.com/office/officeart/2008/layout/HorizontalMultiLevelHierarchy"/>
    <dgm:cxn modelId="{E49B5D29-80DF-4BC5-A6CF-469F4CC3CAF4}" type="presOf" srcId="{C799D092-0D47-40E7-B2ED-5695621093A5}" destId="{D7A2918E-1E05-4937-A14A-8AD30BD2357C}" srcOrd="0" destOrd="0" presId="urn:microsoft.com/office/officeart/2008/layout/HorizontalMultiLevelHierarchy"/>
    <dgm:cxn modelId="{319F1AB3-E705-4168-A5CA-FF0F1A5FC09C}" type="presOf" srcId="{C7A17BC6-6A2F-44C3-8EDE-282D5BB1BDB6}" destId="{9FA8B4D0-90B3-4286-BD48-1321BE4028CE}" srcOrd="1" destOrd="0" presId="urn:microsoft.com/office/officeart/2008/layout/HorizontalMultiLevelHierarchy"/>
    <dgm:cxn modelId="{46A172D7-A0D3-48B5-A1D3-629281919AC3}" type="presOf" srcId="{28E9789E-5D37-4658-8BA3-E428530B21A8}" destId="{A657C3A3-F5BC-44D5-BFAF-6062B7151650}" srcOrd="0" destOrd="0" presId="urn:microsoft.com/office/officeart/2008/layout/HorizontalMultiLevelHierarchy"/>
    <dgm:cxn modelId="{4BC97668-CC48-4D60-87AF-07F2C3617DF4}" srcId="{2B886078-3BC5-4996-B893-22C9A58006F6}" destId="{9F439742-1566-4AE0-B379-A8E55F963D93}" srcOrd="0" destOrd="0" parTransId="{28E9789E-5D37-4658-8BA3-E428530B21A8}" sibTransId="{243E546A-CE13-4985-B07E-E9DB971BC261}"/>
    <dgm:cxn modelId="{2463FA25-25A4-4E01-835E-04C9854A845F}" type="presOf" srcId="{DB5EF639-86A0-4065-A2A1-2E583D0E5A5E}" destId="{3CE670C4-1087-406E-AC0B-A4889E244D3B}" srcOrd="1" destOrd="0" presId="urn:microsoft.com/office/officeart/2008/layout/HorizontalMultiLevelHierarchy"/>
    <dgm:cxn modelId="{209CACE2-AD3D-4132-89F5-18AB45800660}" type="presOf" srcId="{28E9789E-5D37-4658-8BA3-E428530B21A8}" destId="{4D250B0A-C9A9-426D-A82B-A9E6DA4B786B}" srcOrd="1" destOrd="0" presId="urn:microsoft.com/office/officeart/2008/layout/HorizontalMultiLevelHierarchy"/>
    <dgm:cxn modelId="{133D5C5B-EE49-4441-89D4-B8D2D860BF3D}" type="presOf" srcId="{C7A17BC6-6A2F-44C3-8EDE-282D5BB1BDB6}" destId="{0AF45FC4-3D0C-4E6A-92BC-09230B9A6F62}" srcOrd="0" destOrd="0" presId="urn:microsoft.com/office/officeart/2008/layout/HorizontalMultiLevelHierarchy"/>
    <dgm:cxn modelId="{FFC871C5-27C3-4404-A53A-AAFFDEE40CA9}" type="presParOf" srcId="{C6F7AB70-0B21-4DD2-8871-3DC226869BAD}" destId="{1BD81666-A759-4A45-89C5-B8AACFADF8EA}" srcOrd="0" destOrd="0" presId="urn:microsoft.com/office/officeart/2008/layout/HorizontalMultiLevelHierarchy"/>
    <dgm:cxn modelId="{0BE00B9E-61B7-49A3-BEE4-38995804B573}" type="presParOf" srcId="{1BD81666-A759-4A45-89C5-B8AACFADF8EA}" destId="{8BBC85C6-8A10-4DFD-A34F-A56DA10E8409}" srcOrd="0" destOrd="0" presId="urn:microsoft.com/office/officeart/2008/layout/HorizontalMultiLevelHierarchy"/>
    <dgm:cxn modelId="{CFEFBAD9-1A2E-46D0-BD69-E5D1D42FDF35}" type="presParOf" srcId="{1BD81666-A759-4A45-89C5-B8AACFADF8EA}" destId="{67226D5F-58C0-4161-966B-B2D6D1C233E9}" srcOrd="1" destOrd="0" presId="urn:microsoft.com/office/officeart/2008/layout/HorizontalMultiLevelHierarchy"/>
    <dgm:cxn modelId="{D7DCF321-E771-4E22-8710-9078B080A736}" type="presParOf" srcId="{67226D5F-58C0-4161-966B-B2D6D1C233E9}" destId="{A657C3A3-F5BC-44D5-BFAF-6062B7151650}" srcOrd="0" destOrd="0" presId="urn:microsoft.com/office/officeart/2008/layout/HorizontalMultiLevelHierarchy"/>
    <dgm:cxn modelId="{AEBB21DC-A8D5-407D-83C3-8305D4ABCD36}" type="presParOf" srcId="{A657C3A3-F5BC-44D5-BFAF-6062B7151650}" destId="{4D250B0A-C9A9-426D-A82B-A9E6DA4B786B}" srcOrd="0" destOrd="0" presId="urn:microsoft.com/office/officeart/2008/layout/HorizontalMultiLevelHierarchy"/>
    <dgm:cxn modelId="{98E74933-4F3E-4A47-A826-A6783CBE618F}" type="presParOf" srcId="{67226D5F-58C0-4161-966B-B2D6D1C233E9}" destId="{7538723D-00DE-4FCC-9E8B-C11D33CBB134}" srcOrd="1" destOrd="0" presId="urn:microsoft.com/office/officeart/2008/layout/HorizontalMultiLevelHierarchy"/>
    <dgm:cxn modelId="{9CC0F1E5-FBCA-40E7-8E02-B8F1758C67C1}" type="presParOf" srcId="{7538723D-00DE-4FCC-9E8B-C11D33CBB134}" destId="{B5E7AFAC-420F-4173-84FC-4A6D826BBA49}" srcOrd="0" destOrd="0" presId="urn:microsoft.com/office/officeart/2008/layout/HorizontalMultiLevelHierarchy"/>
    <dgm:cxn modelId="{748AA8F8-099E-4846-830C-AF1A0876BEE1}" type="presParOf" srcId="{7538723D-00DE-4FCC-9E8B-C11D33CBB134}" destId="{6F0A036B-1846-4208-A9F5-014BCDA2C817}" srcOrd="1" destOrd="0" presId="urn:microsoft.com/office/officeart/2008/layout/HorizontalMultiLevelHierarchy"/>
    <dgm:cxn modelId="{5E4D38A5-92BF-44CB-B7C2-E13E16DA567C}" type="presParOf" srcId="{67226D5F-58C0-4161-966B-B2D6D1C233E9}" destId="{D1D881B4-BCD6-4F5D-8E7E-218F0817EB0E}" srcOrd="2" destOrd="0" presId="urn:microsoft.com/office/officeart/2008/layout/HorizontalMultiLevelHierarchy"/>
    <dgm:cxn modelId="{82A2B128-90FC-41FF-A6CA-73CC4C2F7D89}" type="presParOf" srcId="{D1D881B4-BCD6-4F5D-8E7E-218F0817EB0E}" destId="{3CE670C4-1087-406E-AC0B-A4889E244D3B}" srcOrd="0" destOrd="0" presId="urn:microsoft.com/office/officeart/2008/layout/HorizontalMultiLevelHierarchy"/>
    <dgm:cxn modelId="{E9CA02BA-9AED-4541-96D6-A2584AABC5D1}" type="presParOf" srcId="{67226D5F-58C0-4161-966B-B2D6D1C233E9}" destId="{37772B0A-8B89-46A5-BD25-8CBFBF531A00}" srcOrd="3" destOrd="0" presId="urn:microsoft.com/office/officeart/2008/layout/HorizontalMultiLevelHierarchy"/>
    <dgm:cxn modelId="{B7C05C12-D117-42BF-B7C0-0D2F77999325}" type="presParOf" srcId="{37772B0A-8B89-46A5-BD25-8CBFBF531A00}" destId="{2DF7F80C-30BD-43E2-AFC7-E2ECE4903367}" srcOrd="0" destOrd="0" presId="urn:microsoft.com/office/officeart/2008/layout/HorizontalMultiLevelHierarchy"/>
    <dgm:cxn modelId="{53639DD3-FC98-427B-B351-6C75457E84D0}" type="presParOf" srcId="{37772B0A-8B89-46A5-BD25-8CBFBF531A00}" destId="{0FFD2F34-9605-4057-9200-71960B3EEF12}" srcOrd="1" destOrd="0" presId="urn:microsoft.com/office/officeart/2008/layout/HorizontalMultiLevelHierarchy"/>
    <dgm:cxn modelId="{AAC71C4E-7EBA-4B07-8F57-E2D270454D30}" type="presParOf" srcId="{67226D5F-58C0-4161-966B-B2D6D1C233E9}" destId="{0AF45FC4-3D0C-4E6A-92BC-09230B9A6F62}" srcOrd="4" destOrd="0" presId="urn:microsoft.com/office/officeart/2008/layout/HorizontalMultiLevelHierarchy"/>
    <dgm:cxn modelId="{59775377-1042-4F1C-BA70-193F72077C0E}" type="presParOf" srcId="{0AF45FC4-3D0C-4E6A-92BC-09230B9A6F62}" destId="{9FA8B4D0-90B3-4286-BD48-1321BE4028CE}" srcOrd="0" destOrd="0" presId="urn:microsoft.com/office/officeart/2008/layout/HorizontalMultiLevelHierarchy"/>
    <dgm:cxn modelId="{A5C54A3E-4A90-4B6F-8D2D-36D0205EB43A}" type="presParOf" srcId="{67226D5F-58C0-4161-966B-B2D6D1C233E9}" destId="{67D87016-1577-4014-BE10-A48147D1CBEB}" srcOrd="5" destOrd="0" presId="urn:microsoft.com/office/officeart/2008/layout/HorizontalMultiLevelHierarchy"/>
    <dgm:cxn modelId="{82F7B236-7996-4944-A463-1D5D70C68E5A}" type="presParOf" srcId="{67D87016-1577-4014-BE10-A48147D1CBEB}" destId="{D7A2918E-1E05-4937-A14A-8AD30BD2357C}" srcOrd="0" destOrd="0" presId="urn:microsoft.com/office/officeart/2008/layout/HorizontalMultiLevelHierarchy"/>
    <dgm:cxn modelId="{188D829B-1FAC-45BB-9BEA-6F7B3CFD1818}" type="presParOf" srcId="{67D87016-1577-4014-BE10-A48147D1CBEB}" destId="{C4D4EEF0-8ADB-48F1-80DA-3E1BBDF73BE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2FC285-AF37-46DB-848B-096DBF0346B0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es-VE"/>
        </a:p>
      </dgm:t>
    </dgm:pt>
    <dgm:pt modelId="{D50AAEF9-9F1D-4118-B00B-5B01FCC6471B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Conductuales</a:t>
          </a:r>
          <a:endParaRPr lang="es-VE" sz="1200" b="1" dirty="0">
            <a:solidFill>
              <a:schemeClr val="bg1"/>
            </a:solidFill>
          </a:endParaRPr>
        </a:p>
      </dgm:t>
    </dgm:pt>
    <dgm:pt modelId="{60DF3496-6323-43AF-9BAB-8E883BF22B14}" type="parTrans" cxnId="{FF782990-B630-4984-8F50-B90C089A48FE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F6E69A07-7C58-4EA1-B379-C3D8AEA95199}" type="sibTrans" cxnId="{FF782990-B630-4984-8F50-B90C089A48FE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6D657A25-5625-421B-8834-2B31B7E6B120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Consumo de drogas y alcohol</a:t>
          </a:r>
          <a:endParaRPr lang="es-VE" sz="1200" b="1" dirty="0">
            <a:solidFill>
              <a:schemeClr val="bg1"/>
            </a:solidFill>
          </a:endParaRPr>
        </a:p>
      </dgm:t>
    </dgm:pt>
    <dgm:pt modelId="{90EA493A-4F7F-4ED3-B279-966D1B030E26}" type="parTrans" cxnId="{38A10537-D951-4395-A2C0-F35FCA8A6184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DD3F7FCD-D2BA-483A-A1F6-301EBCEA6343}" type="sibTrans" cxnId="{38A10537-D951-4395-A2C0-F35FCA8A6184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10AE1D62-567C-441C-B19C-16467E67D965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Fugas</a:t>
          </a:r>
          <a:endParaRPr lang="es-VE" sz="1200" b="1" dirty="0">
            <a:solidFill>
              <a:schemeClr val="bg1"/>
            </a:solidFill>
          </a:endParaRPr>
        </a:p>
      </dgm:t>
    </dgm:pt>
    <dgm:pt modelId="{0870DBB1-1B2E-4724-9DA7-4E0D80267789}" type="parTrans" cxnId="{D02B5D25-717D-4495-B005-03D48D358B07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B66E9E93-2C68-42B3-8969-0E941E9901AF}" type="sibTrans" cxnId="{D02B5D25-717D-4495-B005-03D48D358B07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7354E4FE-4B19-4904-A5ED-D600062727F7}">
      <dgm:prSet custT="1"/>
      <dgm:spPr/>
      <dgm:t>
        <a:bodyPr/>
        <a:lstStyle/>
        <a:p>
          <a:pPr rtl="0"/>
          <a:r>
            <a:rPr lang="es-VE" sz="1200" b="0" dirty="0" smtClean="0">
              <a:solidFill>
                <a:schemeClr val="bg1"/>
              </a:solidFill>
            </a:rPr>
            <a:t>Conductas </a:t>
          </a:r>
          <a:r>
            <a:rPr lang="es-VE" sz="1200" b="0" dirty="0" err="1" smtClean="0">
              <a:solidFill>
                <a:schemeClr val="bg1"/>
              </a:solidFill>
            </a:rPr>
            <a:t>autolesivas</a:t>
          </a:r>
          <a:r>
            <a:rPr lang="es-VE" sz="1200" b="0" dirty="0" smtClean="0">
              <a:solidFill>
                <a:schemeClr val="bg1"/>
              </a:solidFill>
            </a:rPr>
            <a:t> o suicidad</a:t>
          </a:r>
          <a:endParaRPr lang="es-VE" sz="1200" b="0" dirty="0">
            <a:solidFill>
              <a:schemeClr val="bg1"/>
            </a:solidFill>
          </a:endParaRPr>
        </a:p>
      </dgm:t>
    </dgm:pt>
    <dgm:pt modelId="{6BBC4FA8-67EC-4E3F-BDC4-20BFDBFD1024}" type="parTrans" cxnId="{43CD01D4-9919-41A7-9025-CB0B78825033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D81E900F-1A81-4D9F-8B25-8C6C2C291C15}" type="sibTrans" cxnId="{43CD01D4-9919-41A7-9025-CB0B78825033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B42C6CC8-BB4E-47EB-939D-43F4D16FB258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Hiperactividad</a:t>
          </a:r>
          <a:endParaRPr lang="es-VE" sz="1200" b="1" dirty="0">
            <a:solidFill>
              <a:schemeClr val="bg1"/>
            </a:solidFill>
          </a:endParaRPr>
        </a:p>
      </dgm:t>
    </dgm:pt>
    <dgm:pt modelId="{FD63B831-44BF-4A22-999E-93266C08F2C9}" type="parTrans" cxnId="{45BEA974-0487-47DE-A769-9B8B8EE2AA64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8CC9D2D1-8058-411C-A246-27523234225F}" type="sibTrans" cxnId="{45BEA974-0487-47DE-A769-9B8B8EE2AA64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EBBEFC0C-072A-4C1D-B166-19929FAC4403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Bajada del rendimiento académico</a:t>
          </a:r>
          <a:endParaRPr lang="es-VE" sz="1200" b="1" dirty="0">
            <a:solidFill>
              <a:schemeClr val="bg1"/>
            </a:solidFill>
          </a:endParaRPr>
        </a:p>
      </dgm:t>
    </dgm:pt>
    <dgm:pt modelId="{5D3A5337-0A2C-4E01-B5F7-1ABC840A4E42}" type="parTrans" cxnId="{F6B74A16-7C57-4F4E-9231-E86E55557783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BBB60C06-69DC-42B1-9BF6-3E5CBB540F6A}" type="sibTrans" cxnId="{F6B74A16-7C57-4F4E-9231-E86E55557783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3809E5FF-67C3-4A68-9DC3-DD5631B63C48}" type="pres">
      <dgm:prSet presAssocID="{4E2FC285-AF37-46DB-848B-096DBF0346B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46546-D84F-4E5D-86C7-042D865CA654}" type="pres">
      <dgm:prSet presAssocID="{D50AAEF9-9F1D-4118-B00B-5B01FCC6471B}" presName="root1" presStyleCnt="0"/>
      <dgm:spPr/>
    </dgm:pt>
    <dgm:pt modelId="{78326C93-3692-4D27-A39D-4C3D05FD975A}" type="pres">
      <dgm:prSet presAssocID="{D50AAEF9-9F1D-4118-B00B-5B01FCC6471B}" presName="LevelOneTextNode" presStyleLbl="node0" presStyleIdx="0" presStyleCnt="1" custScaleX="91301" custLinFactNeighborX="44790" custLinFactNeighborY="307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8F8EDF-FCCE-4E70-9F61-14A3D6C62612}" type="pres">
      <dgm:prSet presAssocID="{D50AAEF9-9F1D-4118-B00B-5B01FCC6471B}" presName="level2hierChild" presStyleCnt="0"/>
      <dgm:spPr/>
    </dgm:pt>
    <dgm:pt modelId="{E322A9A6-67F6-4B52-8E3E-1CFA47D644D7}" type="pres">
      <dgm:prSet presAssocID="{90EA493A-4F7F-4ED3-B279-966D1B030E26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F97CAE8-0BCA-4448-845A-18E77C6F9189}" type="pres">
      <dgm:prSet presAssocID="{90EA493A-4F7F-4ED3-B279-966D1B030E2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928658B-0C31-49EB-8F52-3166AFA0EED4}" type="pres">
      <dgm:prSet presAssocID="{6D657A25-5625-421B-8834-2B31B7E6B120}" presName="root2" presStyleCnt="0"/>
      <dgm:spPr/>
    </dgm:pt>
    <dgm:pt modelId="{92189CA6-92DE-45C5-B9B0-69192AD18C0B}" type="pres">
      <dgm:prSet presAssocID="{6D657A25-5625-421B-8834-2B31B7E6B120}" presName="LevelTwoTextNode" presStyleLbl="node2" presStyleIdx="0" presStyleCnt="5" custScaleX="232890" custLinFactNeighborX="13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B55C3F-0035-4C74-9C2D-9870F4A4750E}" type="pres">
      <dgm:prSet presAssocID="{6D657A25-5625-421B-8834-2B31B7E6B120}" presName="level3hierChild" presStyleCnt="0"/>
      <dgm:spPr/>
    </dgm:pt>
    <dgm:pt modelId="{C616AB84-339C-435D-9E34-E263D0EE5AF0}" type="pres">
      <dgm:prSet presAssocID="{0870DBB1-1B2E-4724-9DA7-4E0D8026778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A86AC084-55F7-44A9-9414-E78FDD956820}" type="pres">
      <dgm:prSet presAssocID="{0870DBB1-1B2E-4724-9DA7-4E0D8026778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BEA7F93-F9B5-4951-B54C-0B98610BBDDF}" type="pres">
      <dgm:prSet presAssocID="{10AE1D62-567C-441C-B19C-16467E67D965}" presName="root2" presStyleCnt="0"/>
      <dgm:spPr/>
    </dgm:pt>
    <dgm:pt modelId="{93A0F0D8-A618-4578-A2D7-C3D90F39EB6A}" type="pres">
      <dgm:prSet presAssocID="{10AE1D62-567C-441C-B19C-16467E67D965}" presName="LevelTwoTextNode" presStyleLbl="node2" presStyleIdx="1" presStyleCnt="5" custScaleX="232890" custLinFactNeighborX="13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74BAF0-C8BF-43AA-AA77-F7D4F70E31F5}" type="pres">
      <dgm:prSet presAssocID="{10AE1D62-567C-441C-B19C-16467E67D965}" presName="level3hierChild" presStyleCnt="0"/>
      <dgm:spPr/>
    </dgm:pt>
    <dgm:pt modelId="{2DA9AAA2-1D3C-460E-BDCC-06DC73D5892D}" type="pres">
      <dgm:prSet presAssocID="{6BBC4FA8-67EC-4E3F-BDC4-20BFDBFD1024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2FCD3B2-9615-4DCC-96CC-ED13E5BC62C1}" type="pres">
      <dgm:prSet presAssocID="{6BBC4FA8-67EC-4E3F-BDC4-20BFDBFD102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5F3B8F9-2A4F-440D-91ED-4743167FA632}" type="pres">
      <dgm:prSet presAssocID="{7354E4FE-4B19-4904-A5ED-D600062727F7}" presName="root2" presStyleCnt="0"/>
      <dgm:spPr/>
    </dgm:pt>
    <dgm:pt modelId="{614EB8F8-2523-4E41-8275-820D818BB2EF}" type="pres">
      <dgm:prSet presAssocID="{7354E4FE-4B19-4904-A5ED-D600062727F7}" presName="LevelTwoTextNode" presStyleLbl="node2" presStyleIdx="2" presStyleCnt="5" custScaleX="232890" custLinFactNeighborX="13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7E65C9-F1F4-4DD3-9E79-A927D2D24C93}" type="pres">
      <dgm:prSet presAssocID="{7354E4FE-4B19-4904-A5ED-D600062727F7}" presName="level3hierChild" presStyleCnt="0"/>
      <dgm:spPr/>
    </dgm:pt>
    <dgm:pt modelId="{286C8D80-A1B4-4355-931D-CC5821353263}" type="pres">
      <dgm:prSet presAssocID="{FD63B831-44BF-4A22-999E-93266C08F2C9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610231EE-9CD0-44E7-987C-E81C6A72A4E8}" type="pres">
      <dgm:prSet presAssocID="{FD63B831-44BF-4A22-999E-93266C08F2C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3BF57BB-A49C-4BDF-B153-5CAF5783CA3B}" type="pres">
      <dgm:prSet presAssocID="{B42C6CC8-BB4E-47EB-939D-43F4D16FB258}" presName="root2" presStyleCnt="0"/>
      <dgm:spPr/>
    </dgm:pt>
    <dgm:pt modelId="{4F70559C-894B-4D70-B068-1EA87A38D7B7}" type="pres">
      <dgm:prSet presAssocID="{B42C6CC8-BB4E-47EB-939D-43F4D16FB258}" presName="LevelTwoTextNode" presStyleLbl="node2" presStyleIdx="3" presStyleCnt="5" custScaleX="232890" custLinFactNeighborX="13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4568AE-8C9B-4A67-9FF9-31928E1E5C77}" type="pres">
      <dgm:prSet presAssocID="{B42C6CC8-BB4E-47EB-939D-43F4D16FB258}" presName="level3hierChild" presStyleCnt="0"/>
      <dgm:spPr/>
    </dgm:pt>
    <dgm:pt modelId="{CC462F9D-AE90-480F-A1E6-DB70984C8EE2}" type="pres">
      <dgm:prSet presAssocID="{5D3A5337-0A2C-4E01-B5F7-1ABC840A4E42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4EA96E55-21F0-4386-BDF3-3A837E242F07}" type="pres">
      <dgm:prSet presAssocID="{5D3A5337-0A2C-4E01-B5F7-1ABC840A4E42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79208E2-6D89-4E09-9358-3402EE22639B}" type="pres">
      <dgm:prSet presAssocID="{EBBEFC0C-072A-4C1D-B166-19929FAC4403}" presName="root2" presStyleCnt="0"/>
      <dgm:spPr/>
    </dgm:pt>
    <dgm:pt modelId="{1DD0E9DB-DB66-4E64-9FB1-C817E07D0DA3}" type="pres">
      <dgm:prSet presAssocID="{EBBEFC0C-072A-4C1D-B166-19929FAC4403}" presName="LevelTwoTextNode" presStyleLbl="node2" presStyleIdx="4" presStyleCnt="5" custScaleX="232890" custLinFactNeighborX="13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5A583F-CC98-49FA-90F1-BC60FFD85A57}" type="pres">
      <dgm:prSet presAssocID="{EBBEFC0C-072A-4C1D-B166-19929FAC4403}" presName="level3hierChild" presStyleCnt="0"/>
      <dgm:spPr/>
    </dgm:pt>
  </dgm:ptLst>
  <dgm:cxnLst>
    <dgm:cxn modelId="{3A807FE0-1957-4C27-8E80-D3E57AAC1697}" type="presOf" srcId="{D50AAEF9-9F1D-4118-B00B-5B01FCC6471B}" destId="{78326C93-3692-4D27-A39D-4C3D05FD975A}" srcOrd="0" destOrd="0" presId="urn:microsoft.com/office/officeart/2008/layout/HorizontalMultiLevelHierarchy"/>
    <dgm:cxn modelId="{C6A62713-1C4B-49A0-B99B-68B01547D759}" type="presOf" srcId="{B42C6CC8-BB4E-47EB-939D-43F4D16FB258}" destId="{4F70559C-894B-4D70-B068-1EA87A38D7B7}" srcOrd="0" destOrd="0" presId="urn:microsoft.com/office/officeart/2008/layout/HorizontalMultiLevelHierarchy"/>
    <dgm:cxn modelId="{1B51BBDB-4D5A-4BEA-9319-A5B335129415}" type="presOf" srcId="{90EA493A-4F7F-4ED3-B279-966D1B030E26}" destId="{6F97CAE8-0BCA-4448-845A-18E77C6F9189}" srcOrd="1" destOrd="0" presId="urn:microsoft.com/office/officeart/2008/layout/HorizontalMultiLevelHierarchy"/>
    <dgm:cxn modelId="{A21CC7EE-D7F3-463D-B250-45E3BB7BE8F9}" type="presOf" srcId="{FD63B831-44BF-4A22-999E-93266C08F2C9}" destId="{286C8D80-A1B4-4355-931D-CC5821353263}" srcOrd="0" destOrd="0" presId="urn:microsoft.com/office/officeart/2008/layout/HorizontalMultiLevelHierarchy"/>
    <dgm:cxn modelId="{45BEA974-0487-47DE-A769-9B8B8EE2AA64}" srcId="{D50AAEF9-9F1D-4118-B00B-5B01FCC6471B}" destId="{B42C6CC8-BB4E-47EB-939D-43F4D16FB258}" srcOrd="3" destOrd="0" parTransId="{FD63B831-44BF-4A22-999E-93266C08F2C9}" sibTransId="{8CC9D2D1-8058-411C-A246-27523234225F}"/>
    <dgm:cxn modelId="{AA7E1752-0BED-43E4-BAA1-B6851EF22128}" type="presOf" srcId="{EBBEFC0C-072A-4C1D-B166-19929FAC4403}" destId="{1DD0E9DB-DB66-4E64-9FB1-C817E07D0DA3}" srcOrd="0" destOrd="0" presId="urn:microsoft.com/office/officeart/2008/layout/HorizontalMultiLevelHierarchy"/>
    <dgm:cxn modelId="{2DE7074D-94BA-4D58-AFA8-AFDFE9C18F8A}" type="presOf" srcId="{6BBC4FA8-67EC-4E3F-BDC4-20BFDBFD1024}" destId="{2DA9AAA2-1D3C-460E-BDCC-06DC73D5892D}" srcOrd="0" destOrd="0" presId="urn:microsoft.com/office/officeart/2008/layout/HorizontalMultiLevelHierarchy"/>
    <dgm:cxn modelId="{17A07C1E-243E-43A6-8E51-B5B165EAAEC5}" type="presOf" srcId="{5D3A5337-0A2C-4E01-B5F7-1ABC840A4E42}" destId="{4EA96E55-21F0-4386-BDF3-3A837E242F07}" srcOrd="1" destOrd="0" presId="urn:microsoft.com/office/officeart/2008/layout/HorizontalMultiLevelHierarchy"/>
    <dgm:cxn modelId="{43589AA8-1E2F-4257-AB81-E134F02CE815}" type="presOf" srcId="{6D657A25-5625-421B-8834-2B31B7E6B120}" destId="{92189CA6-92DE-45C5-B9B0-69192AD18C0B}" srcOrd="0" destOrd="0" presId="urn:microsoft.com/office/officeart/2008/layout/HorizontalMultiLevelHierarchy"/>
    <dgm:cxn modelId="{D02B5D25-717D-4495-B005-03D48D358B07}" srcId="{D50AAEF9-9F1D-4118-B00B-5B01FCC6471B}" destId="{10AE1D62-567C-441C-B19C-16467E67D965}" srcOrd="1" destOrd="0" parTransId="{0870DBB1-1B2E-4724-9DA7-4E0D80267789}" sibTransId="{B66E9E93-2C68-42B3-8969-0E941E9901AF}"/>
    <dgm:cxn modelId="{F7D224EC-2B44-4A5D-89B3-0F77D12EE6E8}" type="presOf" srcId="{0870DBB1-1B2E-4724-9DA7-4E0D80267789}" destId="{A86AC084-55F7-44A9-9414-E78FDD956820}" srcOrd="1" destOrd="0" presId="urn:microsoft.com/office/officeart/2008/layout/HorizontalMultiLevelHierarchy"/>
    <dgm:cxn modelId="{8F4A052A-7484-42DC-96C8-20BBA005033C}" type="presOf" srcId="{7354E4FE-4B19-4904-A5ED-D600062727F7}" destId="{614EB8F8-2523-4E41-8275-820D818BB2EF}" srcOrd="0" destOrd="0" presId="urn:microsoft.com/office/officeart/2008/layout/HorizontalMultiLevelHierarchy"/>
    <dgm:cxn modelId="{CBB19324-5E72-432B-9C58-B3322AA27703}" type="presOf" srcId="{10AE1D62-567C-441C-B19C-16467E67D965}" destId="{93A0F0D8-A618-4578-A2D7-C3D90F39EB6A}" srcOrd="0" destOrd="0" presId="urn:microsoft.com/office/officeart/2008/layout/HorizontalMultiLevelHierarchy"/>
    <dgm:cxn modelId="{EF6C5B30-AEDD-4C51-A2D4-A82D1987D375}" type="presOf" srcId="{4E2FC285-AF37-46DB-848B-096DBF0346B0}" destId="{3809E5FF-67C3-4A68-9DC3-DD5631B63C48}" srcOrd="0" destOrd="0" presId="urn:microsoft.com/office/officeart/2008/layout/HorizontalMultiLevelHierarchy"/>
    <dgm:cxn modelId="{800D1683-766B-4293-B88C-282E66B4FABC}" type="presOf" srcId="{6BBC4FA8-67EC-4E3F-BDC4-20BFDBFD1024}" destId="{F2FCD3B2-9615-4DCC-96CC-ED13E5BC62C1}" srcOrd="1" destOrd="0" presId="urn:microsoft.com/office/officeart/2008/layout/HorizontalMultiLevelHierarchy"/>
    <dgm:cxn modelId="{38A10537-D951-4395-A2C0-F35FCA8A6184}" srcId="{D50AAEF9-9F1D-4118-B00B-5B01FCC6471B}" destId="{6D657A25-5625-421B-8834-2B31B7E6B120}" srcOrd="0" destOrd="0" parTransId="{90EA493A-4F7F-4ED3-B279-966D1B030E26}" sibTransId="{DD3F7FCD-D2BA-483A-A1F6-301EBCEA6343}"/>
    <dgm:cxn modelId="{F6B74A16-7C57-4F4E-9231-E86E55557783}" srcId="{D50AAEF9-9F1D-4118-B00B-5B01FCC6471B}" destId="{EBBEFC0C-072A-4C1D-B166-19929FAC4403}" srcOrd="4" destOrd="0" parTransId="{5D3A5337-0A2C-4E01-B5F7-1ABC840A4E42}" sibTransId="{BBB60C06-69DC-42B1-9BF6-3E5CBB540F6A}"/>
    <dgm:cxn modelId="{78A43E86-4590-4377-9063-DECE2CBF7706}" type="presOf" srcId="{0870DBB1-1B2E-4724-9DA7-4E0D80267789}" destId="{C616AB84-339C-435D-9E34-E263D0EE5AF0}" srcOrd="0" destOrd="0" presId="urn:microsoft.com/office/officeart/2008/layout/HorizontalMultiLevelHierarchy"/>
    <dgm:cxn modelId="{4FA8832D-6D6C-4966-B9AC-1C76681AF017}" type="presOf" srcId="{5D3A5337-0A2C-4E01-B5F7-1ABC840A4E42}" destId="{CC462F9D-AE90-480F-A1E6-DB70984C8EE2}" srcOrd="0" destOrd="0" presId="urn:microsoft.com/office/officeart/2008/layout/HorizontalMultiLevelHierarchy"/>
    <dgm:cxn modelId="{649BE06B-4D7C-486B-AFBE-C763DA9B1533}" type="presOf" srcId="{FD63B831-44BF-4A22-999E-93266C08F2C9}" destId="{610231EE-9CD0-44E7-987C-E81C6A72A4E8}" srcOrd="1" destOrd="0" presId="urn:microsoft.com/office/officeart/2008/layout/HorizontalMultiLevelHierarchy"/>
    <dgm:cxn modelId="{43CD01D4-9919-41A7-9025-CB0B78825033}" srcId="{D50AAEF9-9F1D-4118-B00B-5B01FCC6471B}" destId="{7354E4FE-4B19-4904-A5ED-D600062727F7}" srcOrd="2" destOrd="0" parTransId="{6BBC4FA8-67EC-4E3F-BDC4-20BFDBFD1024}" sibTransId="{D81E900F-1A81-4D9F-8B25-8C6C2C291C15}"/>
    <dgm:cxn modelId="{FF782990-B630-4984-8F50-B90C089A48FE}" srcId="{4E2FC285-AF37-46DB-848B-096DBF0346B0}" destId="{D50AAEF9-9F1D-4118-B00B-5B01FCC6471B}" srcOrd="0" destOrd="0" parTransId="{60DF3496-6323-43AF-9BAB-8E883BF22B14}" sibTransId="{F6E69A07-7C58-4EA1-B379-C3D8AEA95199}"/>
    <dgm:cxn modelId="{EBAB74AE-F157-4E38-9386-B2E8781EC078}" type="presOf" srcId="{90EA493A-4F7F-4ED3-B279-966D1B030E26}" destId="{E322A9A6-67F6-4B52-8E3E-1CFA47D644D7}" srcOrd="0" destOrd="0" presId="urn:microsoft.com/office/officeart/2008/layout/HorizontalMultiLevelHierarchy"/>
    <dgm:cxn modelId="{CD1F5677-8B0D-476F-8434-66572B38D083}" type="presParOf" srcId="{3809E5FF-67C3-4A68-9DC3-DD5631B63C48}" destId="{3E546546-D84F-4E5D-86C7-042D865CA654}" srcOrd="0" destOrd="0" presId="urn:microsoft.com/office/officeart/2008/layout/HorizontalMultiLevelHierarchy"/>
    <dgm:cxn modelId="{0F7DE69D-F279-4BEF-8DF8-00FF83BF708A}" type="presParOf" srcId="{3E546546-D84F-4E5D-86C7-042D865CA654}" destId="{78326C93-3692-4D27-A39D-4C3D05FD975A}" srcOrd="0" destOrd="0" presId="urn:microsoft.com/office/officeart/2008/layout/HorizontalMultiLevelHierarchy"/>
    <dgm:cxn modelId="{DB364B6B-92C1-4A1B-9924-9915C361860A}" type="presParOf" srcId="{3E546546-D84F-4E5D-86C7-042D865CA654}" destId="{0A8F8EDF-FCCE-4E70-9F61-14A3D6C62612}" srcOrd="1" destOrd="0" presId="urn:microsoft.com/office/officeart/2008/layout/HorizontalMultiLevelHierarchy"/>
    <dgm:cxn modelId="{4CB8AB61-FDD9-4AC3-9398-7A16178F3E5D}" type="presParOf" srcId="{0A8F8EDF-FCCE-4E70-9F61-14A3D6C62612}" destId="{E322A9A6-67F6-4B52-8E3E-1CFA47D644D7}" srcOrd="0" destOrd="0" presId="urn:microsoft.com/office/officeart/2008/layout/HorizontalMultiLevelHierarchy"/>
    <dgm:cxn modelId="{1D7E452E-4C7B-4521-9EBC-4195B1D9C57D}" type="presParOf" srcId="{E322A9A6-67F6-4B52-8E3E-1CFA47D644D7}" destId="{6F97CAE8-0BCA-4448-845A-18E77C6F9189}" srcOrd="0" destOrd="0" presId="urn:microsoft.com/office/officeart/2008/layout/HorizontalMultiLevelHierarchy"/>
    <dgm:cxn modelId="{5158F5B3-4849-46D3-91A9-2103FE450757}" type="presParOf" srcId="{0A8F8EDF-FCCE-4E70-9F61-14A3D6C62612}" destId="{7928658B-0C31-49EB-8F52-3166AFA0EED4}" srcOrd="1" destOrd="0" presId="urn:microsoft.com/office/officeart/2008/layout/HorizontalMultiLevelHierarchy"/>
    <dgm:cxn modelId="{50CBCA68-786F-4696-B798-6DF64117410C}" type="presParOf" srcId="{7928658B-0C31-49EB-8F52-3166AFA0EED4}" destId="{92189CA6-92DE-45C5-B9B0-69192AD18C0B}" srcOrd="0" destOrd="0" presId="urn:microsoft.com/office/officeart/2008/layout/HorizontalMultiLevelHierarchy"/>
    <dgm:cxn modelId="{FD9CEA81-DEC0-4747-A046-E2C2D364792B}" type="presParOf" srcId="{7928658B-0C31-49EB-8F52-3166AFA0EED4}" destId="{59B55C3F-0035-4C74-9C2D-9870F4A4750E}" srcOrd="1" destOrd="0" presId="urn:microsoft.com/office/officeart/2008/layout/HorizontalMultiLevelHierarchy"/>
    <dgm:cxn modelId="{9C1AA569-D5EB-4AA6-81FA-ABC4C9652FD0}" type="presParOf" srcId="{0A8F8EDF-FCCE-4E70-9F61-14A3D6C62612}" destId="{C616AB84-339C-435D-9E34-E263D0EE5AF0}" srcOrd="2" destOrd="0" presId="urn:microsoft.com/office/officeart/2008/layout/HorizontalMultiLevelHierarchy"/>
    <dgm:cxn modelId="{9727A98B-280C-40BB-A662-136760581A25}" type="presParOf" srcId="{C616AB84-339C-435D-9E34-E263D0EE5AF0}" destId="{A86AC084-55F7-44A9-9414-E78FDD956820}" srcOrd="0" destOrd="0" presId="urn:microsoft.com/office/officeart/2008/layout/HorizontalMultiLevelHierarchy"/>
    <dgm:cxn modelId="{0A1203EE-5808-4158-A0B9-EE77E9BDF7FC}" type="presParOf" srcId="{0A8F8EDF-FCCE-4E70-9F61-14A3D6C62612}" destId="{9BEA7F93-F9B5-4951-B54C-0B98610BBDDF}" srcOrd="3" destOrd="0" presId="urn:microsoft.com/office/officeart/2008/layout/HorizontalMultiLevelHierarchy"/>
    <dgm:cxn modelId="{1B35C3A5-5211-4899-AF93-4CFB01F7F249}" type="presParOf" srcId="{9BEA7F93-F9B5-4951-B54C-0B98610BBDDF}" destId="{93A0F0D8-A618-4578-A2D7-C3D90F39EB6A}" srcOrd="0" destOrd="0" presId="urn:microsoft.com/office/officeart/2008/layout/HorizontalMultiLevelHierarchy"/>
    <dgm:cxn modelId="{F3645479-8792-47BB-AF25-D72FB7014573}" type="presParOf" srcId="{9BEA7F93-F9B5-4951-B54C-0B98610BBDDF}" destId="{2874BAF0-C8BF-43AA-AA77-F7D4F70E31F5}" srcOrd="1" destOrd="0" presId="urn:microsoft.com/office/officeart/2008/layout/HorizontalMultiLevelHierarchy"/>
    <dgm:cxn modelId="{7CCA1F9C-CCDD-40D8-A338-F7698BE722C0}" type="presParOf" srcId="{0A8F8EDF-FCCE-4E70-9F61-14A3D6C62612}" destId="{2DA9AAA2-1D3C-460E-BDCC-06DC73D5892D}" srcOrd="4" destOrd="0" presId="urn:microsoft.com/office/officeart/2008/layout/HorizontalMultiLevelHierarchy"/>
    <dgm:cxn modelId="{292765BA-E7DD-47D4-A35F-2972C0659305}" type="presParOf" srcId="{2DA9AAA2-1D3C-460E-BDCC-06DC73D5892D}" destId="{F2FCD3B2-9615-4DCC-96CC-ED13E5BC62C1}" srcOrd="0" destOrd="0" presId="urn:microsoft.com/office/officeart/2008/layout/HorizontalMultiLevelHierarchy"/>
    <dgm:cxn modelId="{052730BC-08D7-4B5F-AADB-32DFB7930DF9}" type="presParOf" srcId="{0A8F8EDF-FCCE-4E70-9F61-14A3D6C62612}" destId="{95F3B8F9-2A4F-440D-91ED-4743167FA632}" srcOrd="5" destOrd="0" presId="urn:microsoft.com/office/officeart/2008/layout/HorizontalMultiLevelHierarchy"/>
    <dgm:cxn modelId="{823894FF-3C96-461C-BA9E-EADDD16D609E}" type="presParOf" srcId="{95F3B8F9-2A4F-440D-91ED-4743167FA632}" destId="{614EB8F8-2523-4E41-8275-820D818BB2EF}" srcOrd="0" destOrd="0" presId="urn:microsoft.com/office/officeart/2008/layout/HorizontalMultiLevelHierarchy"/>
    <dgm:cxn modelId="{41055C13-78CD-4DBF-A678-6CD705BDAFF7}" type="presParOf" srcId="{95F3B8F9-2A4F-440D-91ED-4743167FA632}" destId="{A77E65C9-F1F4-4DD3-9E79-A927D2D24C93}" srcOrd="1" destOrd="0" presId="urn:microsoft.com/office/officeart/2008/layout/HorizontalMultiLevelHierarchy"/>
    <dgm:cxn modelId="{E881A86A-A5D7-4AF1-BC13-6B660C7528C2}" type="presParOf" srcId="{0A8F8EDF-FCCE-4E70-9F61-14A3D6C62612}" destId="{286C8D80-A1B4-4355-931D-CC5821353263}" srcOrd="6" destOrd="0" presId="urn:microsoft.com/office/officeart/2008/layout/HorizontalMultiLevelHierarchy"/>
    <dgm:cxn modelId="{F71782CA-0993-4C40-9338-AFDD3C90DD78}" type="presParOf" srcId="{286C8D80-A1B4-4355-931D-CC5821353263}" destId="{610231EE-9CD0-44E7-987C-E81C6A72A4E8}" srcOrd="0" destOrd="0" presId="urn:microsoft.com/office/officeart/2008/layout/HorizontalMultiLevelHierarchy"/>
    <dgm:cxn modelId="{A49A21CC-976D-4194-BAE4-CCB4395C2C54}" type="presParOf" srcId="{0A8F8EDF-FCCE-4E70-9F61-14A3D6C62612}" destId="{D3BF57BB-A49C-4BDF-B153-5CAF5783CA3B}" srcOrd="7" destOrd="0" presId="urn:microsoft.com/office/officeart/2008/layout/HorizontalMultiLevelHierarchy"/>
    <dgm:cxn modelId="{C99C00E4-9BD3-4469-88E2-FAA23B05031F}" type="presParOf" srcId="{D3BF57BB-A49C-4BDF-B153-5CAF5783CA3B}" destId="{4F70559C-894B-4D70-B068-1EA87A38D7B7}" srcOrd="0" destOrd="0" presId="urn:microsoft.com/office/officeart/2008/layout/HorizontalMultiLevelHierarchy"/>
    <dgm:cxn modelId="{AE1E81DE-A11E-4A5D-B388-E3FBDCB989AD}" type="presParOf" srcId="{D3BF57BB-A49C-4BDF-B153-5CAF5783CA3B}" destId="{064568AE-8C9B-4A67-9FF9-31928E1E5C77}" srcOrd="1" destOrd="0" presId="urn:microsoft.com/office/officeart/2008/layout/HorizontalMultiLevelHierarchy"/>
    <dgm:cxn modelId="{CDA0AD08-2317-47BC-8256-1FAB0F56E073}" type="presParOf" srcId="{0A8F8EDF-FCCE-4E70-9F61-14A3D6C62612}" destId="{CC462F9D-AE90-480F-A1E6-DB70984C8EE2}" srcOrd="8" destOrd="0" presId="urn:microsoft.com/office/officeart/2008/layout/HorizontalMultiLevelHierarchy"/>
    <dgm:cxn modelId="{F932D9C5-DD6F-4E4E-8A4B-EDB1F8BD0B7A}" type="presParOf" srcId="{CC462F9D-AE90-480F-A1E6-DB70984C8EE2}" destId="{4EA96E55-21F0-4386-BDF3-3A837E242F07}" srcOrd="0" destOrd="0" presId="urn:microsoft.com/office/officeart/2008/layout/HorizontalMultiLevelHierarchy"/>
    <dgm:cxn modelId="{9FC14D9B-3148-427F-A37C-31C1244BCDDA}" type="presParOf" srcId="{0A8F8EDF-FCCE-4E70-9F61-14A3D6C62612}" destId="{E79208E2-6D89-4E09-9358-3402EE22639B}" srcOrd="9" destOrd="0" presId="urn:microsoft.com/office/officeart/2008/layout/HorizontalMultiLevelHierarchy"/>
    <dgm:cxn modelId="{FC192146-EF0A-4F37-AEAF-E827560309FD}" type="presParOf" srcId="{E79208E2-6D89-4E09-9358-3402EE22639B}" destId="{1DD0E9DB-DB66-4E64-9FB1-C817E07D0DA3}" srcOrd="0" destOrd="0" presId="urn:microsoft.com/office/officeart/2008/layout/HorizontalMultiLevelHierarchy"/>
    <dgm:cxn modelId="{5967D4FF-4678-4468-9EA4-41C9EAA86020}" type="presParOf" srcId="{E79208E2-6D89-4E09-9358-3402EE22639B}" destId="{605A583F-CC98-49FA-90F1-BC60FFD85A5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E6998A-C9D5-4369-A03D-4501A8F92278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40D7ED2B-26B7-4949-9349-16E11EA7AA69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Emocionales</a:t>
          </a:r>
          <a:endParaRPr lang="es-VE" sz="1200" b="1" dirty="0">
            <a:solidFill>
              <a:schemeClr val="bg1"/>
            </a:solidFill>
          </a:endParaRPr>
        </a:p>
      </dgm:t>
    </dgm:pt>
    <dgm:pt modelId="{087CB007-944E-4CC5-9506-F8B4883F1ECF}" type="parTrans" cxnId="{0120D64A-7542-4254-B9BD-6091D202F1F3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0BC8939C-9E0D-40AE-A9A5-CB287C8B7F9F}" type="sibTrans" cxnId="{0120D64A-7542-4254-B9BD-6091D202F1F3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CE563E1B-D5F0-44D5-BC82-F2783C39EEDB}">
      <dgm:prSet/>
      <dgm:spPr/>
      <dgm:t>
        <a:bodyPr/>
        <a:lstStyle/>
        <a:p>
          <a:pPr rtl="0"/>
          <a:r>
            <a:rPr lang="es-VE" b="1" dirty="0" smtClean="0">
              <a:solidFill>
                <a:schemeClr val="bg1"/>
              </a:solidFill>
            </a:rPr>
            <a:t>Miedo generalizado</a:t>
          </a:r>
          <a:endParaRPr lang="es-VE" b="1" dirty="0">
            <a:solidFill>
              <a:schemeClr val="bg1"/>
            </a:solidFill>
          </a:endParaRPr>
        </a:p>
      </dgm:t>
    </dgm:pt>
    <dgm:pt modelId="{95836532-8FA6-4A1A-91D3-7F0B9CBF74C2}" type="parTrans" cxnId="{308D03C2-BE66-4AA7-BAE0-14A7C8E0C34C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F0579CB6-2CE9-4E36-B1C0-959778A020A7}" type="sibTrans" cxnId="{308D03C2-BE66-4AA7-BAE0-14A7C8E0C34C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B3435414-4119-4676-92D0-854110DAFB57}">
      <dgm:prSet/>
      <dgm:spPr/>
      <dgm:t>
        <a:bodyPr/>
        <a:lstStyle/>
        <a:p>
          <a:pPr rtl="0"/>
          <a:r>
            <a:rPr lang="es-VE" b="1" dirty="0" smtClean="0">
              <a:solidFill>
                <a:schemeClr val="bg1"/>
              </a:solidFill>
            </a:rPr>
            <a:t>Agresividad</a:t>
          </a:r>
          <a:endParaRPr lang="es-VE" b="1" dirty="0">
            <a:solidFill>
              <a:schemeClr val="bg1"/>
            </a:solidFill>
          </a:endParaRPr>
        </a:p>
      </dgm:t>
    </dgm:pt>
    <dgm:pt modelId="{8B58482A-F31A-43CB-AB44-E58DE7B11E1B}" type="parTrans" cxnId="{5389D6C6-A5D0-4829-9218-15F435B5CBA4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F77B0297-B8B6-4A34-A86D-0B991BB0DF08}" type="sibTrans" cxnId="{5389D6C6-A5D0-4829-9218-15F435B5CBA4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91EAF697-EA7A-4D5C-9D16-1DE76199E80B}">
      <dgm:prSet/>
      <dgm:spPr/>
      <dgm:t>
        <a:bodyPr/>
        <a:lstStyle/>
        <a:p>
          <a:pPr rtl="0"/>
          <a:r>
            <a:rPr lang="es-VE" b="1" dirty="0" smtClean="0">
              <a:solidFill>
                <a:schemeClr val="bg1"/>
              </a:solidFill>
            </a:rPr>
            <a:t>Culpa y vergüenza</a:t>
          </a:r>
          <a:endParaRPr lang="es-VE" b="1" dirty="0">
            <a:solidFill>
              <a:schemeClr val="bg1"/>
            </a:solidFill>
          </a:endParaRPr>
        </a:p>
      </dgm:t>
    </dgm:pt>
    <dgm:pt modelId="{A5030025-D2BD-487D-BFE8-352D31F47CAB}" type="parTrans" cxnId="{A2CEBD47-AA45-4B57-8101-D09714694694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5A26DC1B-A341-4B56-989F-53F702D3D649}" type="sibTrans" cxnId="{A2CEBD47-AA45-4B57-8101-D09714694694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7925B8C9-C3C6-4CE1-A096-CFB40D688D7E}">
      <dgm:prSet/>
      <dgm:spPr/>
      <dgm:t>
        <a:bodyPr/>
        <a:lstStyle/>
        <a:p>
          <a:pPr rtl="0"/>
          <a:r>
            <a:rPr lang="es-VE" b="1" dirty="0" smtClean="0">
              <a:solidFill>
                <a:schemeClr val="bg1"/>
              </a:solidFill>
            </a:rPr>
            <a:t>Aislamiento</a:t>
          </a:r>
          <a:endParaRPr lang="es-VE" b="1" dirty="0">
            <a:solidFill>
              <a:schemeClr val="bg1"/>
            </a:solidFill>
          </a:endParaRPr>
        </a:p>
      </dgm:t>
    </dgm:pt>
    <dgm:pt modelId="{29B038B5-8392-4A06-B13B-01409CA5E5AB}" type="parTrans" cxnId="{FA47F8ED-7552-4470-8DBD-7F837E59D11E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84739E70-AA30-40DB-B5A2-353B2113E0D4}" type="sibTrans" cxnId="{FA47F8ED-7552-4470-8DBD-7F837E59D11E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78B9590E-73C7-4EED-8878-CA7CFE320E9F}">
      <dgm:prSet/>
      <dgm:spPr/>
      <dgm:t>
        <a:bodyPr/>
        <a:lstStyle/>
        <a:p>
          <a:pPr rtl="0"/>
          <a:r>
            <a:rPr lang="es-VE" b="1" dirty="0" smtClean="0">
              <a:solidFill>
                <a:schemeClr val="bg1"/>
              </a:solidFill>
            </a:rPr>
            <a:t>Ansiedad</a:t>
          </a:r>
          <a:endParaRPr lang="es-VE" b="1" dirty="0">
            <a:solidFill>
              <a:schemeClr val="bg1"/>
            </a:solidFill>
          </a:endParaRPr>
        </a:p>
      </dgm:t>
    </dgm:pt>
    <dgm:pt modelId="{629C26FB-F555-426D-86A4-AD47A5BEFD0E}" type="parTrans" cxnId="{640107A0-8151-41E6-86CD-86B1B9746B71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3BCDF303-27B0-4C40-B30D-19818E958B52}" type="sibTrans" cxnId="{640107A0-8151-41E6-86CD-86B1B9746B71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27CDA371-7427-42A2-8D01-3F2A289874A9}">
      <dgm:prSet/>
      <dgm:spPr/>
      <dgm:t>
        <a:bodyPr/>
        <a:lstStyle/>
        <a:p>
          <a:pPr rtl="0"/>
          <a:r>
            <a:rPr lang="es-VE" b="1" dirty="0" smtClean="0">
              <a:solidFill>
                <a:schemeClr val="bg1"/>
              </a:solidFill>
            </a:rPr>
            <a:t>Depresión, baja autoestima y sentimientos de estigmatización</a:t>
          </a:r>
          <a:endParaRPr lang="es-VE" b="1" dirty="0">
            <a:solidFill>
              <a:schemeClr val="bg1"/>
            </a:solidFill>
          </a:endParaRPr>
        </a:p>
      </dgm:t>
    </dgm:pt>
    <dgm:pt modelId="{96EF0887-593F-4608-937F-E0D2C74329E0}" type="parTrans" cxnId="{E5B4B3F3-9010-4587-8961-0FE1266B8F85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ECFCCB10-D431-433E-A9FA-37B1DA79D8F6}" type="sibTrans" cxnId="{E5B4B3F3-9010-4587-8961-0FE1266B8F85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4946D695-DFC1-414A-ADC7-72357C69349A}">
      <dgm:prSet/>
      <dgm:spPr/>
      <dgm:t>
        <a:bodyPr/>
        <a:lstStyle/>
        <a:p>
          <a:pPr rtl="0"/>
          <a:r>
            <a:rPr lang="es-VE" b="1" dirty="0" smtClean="0">
              <a:solidFill>
                <a:schemeClr val="bg1"/>
              </a:solidFill>
            </a:rPr>
            <a:t>Rechazo al propio cuerpo</a:t>
          </a:r>
          <a:endParaRPr lang="es-VE" b="1" dirty="0">
            <a:solidFill>
              <a:schemeClr val="bg1"/>
            </a:solidFill>
          </a:endParaRPr>
        </a:p>
      </dgm:t>
    </dgm:pt>
    <dgm:pt modelId="{17274D33-A56C-4164-9B3F-2D9B7A5AC7F1}" type="parTrans" cxnId="{3866FB71-0600-4384-A818-A648D9BDBE69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6E021F80-63AF-4490-AE41-60876B45852F}" type="sibTrans" cxnId="{3866FB71-0600-4384-A818-A648D9BDBE69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0AB4E249-C49B-4865-91E3-EF0DB3867FC7}">
      <dgm:prSet/>
      <dgm:spPr/>
      <dgm:t>
        <a:bodyPr/>
        <a:lstStyle/>
        <a:p>
          <a:pPr rtl="0"/>
          <a:r>
            <a:rPr lang="es-VE" b="1" dirty="0" smtClean="0">
              <a:solidFill>
                <a:schemeClr val="bg1"/>
              </a:solidFill>
            </a:rPr>
            <a:t>Síndrome de estrés post </a:t>
          </a:r>
          <a:r>
            <a:rPr lang="es-VE" b="1" dirty="0" err="1" smtClean="0">
              <a:solidFill>
                <a:schemeClr val="bg1"/>
              </a:solidFill>
            </a:rPr>
            <a:t>traumatico</a:t>
          </a:r>
          <a:endParaRPr lang="es-VE" b="1" dirty="0">
            <a:solidFill>
              <a:schemeClr val="bg1"/>
            </a:solidFill>
          </a:endParaRPr>
        </a:p>
      </dgm:t>
    </dgm:pt>
    <dgm:pt modelId="{B429A6F1-0E99-4381-800E-1E104E059CF7}" type="parTrans" cxnId="{CB7647FA-E195-40FC-BAF2-2B084E2AFB16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60843DAB-86FE-4DA5-AAD9-62A26CD7DC04}" type="sibTrans" cxnId="{CB7647FA-E195-40FC-BAF2-2B084E2AFB16}">
      <dgm:prSet/>
      <dgm:spPr/>
      <dgm:t>
        <a:bodyPr/>
        <a:lstStyle/>
        <a:p>
          <a:endParaRPr lang="es-VE">
            <a:solidFill>
              <a:schemeClr val="bg1"/>
            </a:solidFill>
          </a:endParaRPr>
        </a:p>
      </dgm:t>
    </dgm:pt>
    <dgm:pt modelId="{BDFBEDE4-2134-4C82-AB10-18BFB9EEABD3}" type="pres">
      <dgm:prSet presAssocID="{9EE6998A-C9D5-4369-A03D-4501A8F922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739F82-289F-4976-9C27-079E63CC9997}" type="pres">
      <dgm:prSet presAssocID="{40D7ED2B-26B7-4949-9349-16E11EA7AA69}" presName="root1" presStyleCnt="0"/>
      <dgm:spPr/>
    </dgm:pt>
    <dgm:pt modelId="{0419866C-D54F-4C39-BF30-4278DF37285C}" type="pres">
      <dgm:prSet presAssocID="{40D7ED2B-26B7-4949-9349-16E11EA7AA6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EDC079-457A-470C-8C0B-54BAE6529215}" type="pres">
      <dgm:prSet presAssocID="{40D7ED2B-26B7-4949-9349-16E11EA7AA69}" presName="level2hierChild" presStyleCnt="0"/>
      <dgm:spPr/>
    </dgm:pt>
    <dgm:pt modelId="{C6C70923-127A-4928-A732-311F0B548D41}" type="pres">
      <dgm:prSet presAssocID="{95836532-8FA6-4A1A-91D3-7F0B9CBF74C2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16776159-DFFC-4109-BA2B-405F4C20B9BB}" type="pres">
      <dgm:prSet presAssocID="{95836532-8FA6-4A1A-91D3-7F0B9CBF74C2}" presName="connTx" presStyleLbl="parChTrans1D2" presStyleIdx="0" presStyleCnt="8"/>
      <dgm:spPr/>
      <dgm:t>
        <a:bodyPr/>
        <a:lstStyle/>
        <a:p>
          <a:endParaRPr lang="en-US"/>
        </a:p>
      </dgm:t>
    </dgm:pt>
    <dgm:pt modelId="{4A77D022-2ACE-4A5B-9F18-356D7E3D5DE3}" type="pres">
      <dgm:prSet presAssocID="{CE563E1B-D5F0-44D5-BC82-F2783C39EEDB}" presName="root2" presStyleCnt="0"/>
      <dgm:spPr/>
    </dgm:pt>
    <dgm:pt modelId="{2F9BD171-F851-4F00-9F72-6605BFDB3D03}" type="pres">
      <dgm:prSet presAssocID="{CE563E1B-D5F0-44D5-BC82-F2783C39EEDB}" presName="LevelTwoTextNode" presStyleLbl="node2" presStyleIdx="0" presStyleCnt="8" custScaleX="291444" custScaleY="107178" custLinFactNeighborX="3851" custLinFactNeighborY="4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714002-DE98-4F24-B67F-A6281250BEBA}" type="pres">
      <dgm:prSet presAssocID="{CE563E1B-D5F0-44D5-BC82-F2783C39EEDB}" presName="level3hierChild" presStyleCnt="0"/>
      <dgm:spPr/>
    </dgm:pt>
    <dgm:pt modelId="{9634D78B-B2D8-4CB1-A198-42A1F76669D1}" type="pres">
      <dgm:prSet presAssocID="{8B58482A-F31A-43CB-AB44-E58DE7B11E1B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660DF46C-D96B-4A73-9127-28DF222E541B}" type="pres">
      <dgm:prSet presAssocID="{8B58482A-F31A-43CB-AB44-E58DE7B11E1B}" presName="connTx" presStyleLbl="parChTrans1D2" presStyleIdx="1" presStyleCnt="8"/>
      <dgm:spPr/>
      <dgm:t>
        <a:bodyPr/>
        <a:lstStyle/>
        <a:p>
          <a:endParaRPr lang="en-US"/>
        </a:p>
      </dgm:t>
    </dgm:pt>
    <dgm:pt modelId="{D2B04F3D-DE78-4EB5-8B2E-B14DFE4394C4}" type="pres">
      <dgm:prSet presAssocID="{B3435414-4119-4676-92D0-854110DAFB57}" presName="root2" presStyleCnt="0"/>
      <dgm:spPr/>
    </dgm:pt>
    <dgm:pt modelId="{9160E69B-7601-43F4-B3A6-C9433D9CF2AB}" type="pres">
      <dgm:prSet presAssocID="{B3435414-4119-4676-92D0-854110DAFB57}" presName="LevelTwoTextNode" presStyleLbl="node2" presStyleIdx="1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2BCA0F-4D7F-4DB6-9612-6DCFE4F353B2}" type="pres">
      <dgm:prSet presAssocID="{B3435414-4119-4676-92D0-854110DAFB57}" presName="level3hierChild" presStyleCnt="0"/>
      <dgm:spPr/>
    </dgm:pt>
    <dgm:pt modelId="{ED110E7D-9F91-49D0-BC9E-746CB9AA4C90}" type="pres">
      <dgm:prSet presAssocID="{A5030025-D2BD-487D-BFE8-352D31F47CAB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65BDCE50-AB0F-44B0-908A-48704AAFCBD3}" type="pres">
      <dgm:prSet presAssocID="{A5030025-D2BD-487D-BFE8-352D31F47CA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71D7422F-0A36-4650-97C3-051145E29FC5}" type="pres">
      <dgm:prSet presAssocID="{91EAF697-EA7A-4D5C-9D16-1DE76199E80B}" presName="root2" presStyleCnt="0"/>
      <dgm:spPr/>
    </dgm:pt>
    <dgm:pt modelId="{127F32F9-B7E4-420A-99B8-D179B8004A1C}" type="pres">
      <dgm:prSet presAssocID="{91EAF697-EA7A-4D5C-9D16-1DE76199E80B}" presName="LevelTwoTextNode" presStyleLbl="node2" presStyleIdx="2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9C6BEB-14D5-4C59-815D-53C02029D35F}" type="pres">
      <dgm:prSet presAssocID="{91EAF697-EA7A-4D5C-9D16-1DE76199E80B}" presName="level3hierChild" presStyleCnt="0"/>
      <dgm:spPr/>
    </dgm:pt>
    <dgm:pt modelId="{622E4466-C4B6-4AEB-9BDC-CA780DD37736}" type="pres">
      <dgm:prSet presAssocID="{29B038B5-8392-4A06-B13B-01409CA5E5AB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BD25B8CF-3CD1-4C4B-B2AD-33C972BC128A}" type="pres">
      <dgm:prSet presAssocID="{29B038B5-8392-4A06-B13B-01409CA5E5AB}" presName="connTx" presStyleLbl="parChTrans1D2" presStyleIdx="3" presStyleCnt="8"/>
      <dgm:spPr/>
      <dgm:t>
        <a:bodyPr/>
        <a:lstStyle/>
        <a:p>
          <a:endParaRPr lang="en-US"/>
        </a:p>
      </dgm:t>
    </dgm:pt>
    <dgm:pt modelId="{1D2C6F5E-36CE-4691-A958-4CC253F13AE0}" type="pres">
      <dgm:prSet presAssocID="{7925B8C9-C3C6-4CE1-A096-CFB40D688D7E}" presName="root2" presStyleCnt="0"/>
      <dgm:spPr/>
    </dgm:pt>
    <dgm:pt modelId="{372C4829-8076-405C-8B41-827C0E29B586}" type="pres">
      <dgm:prSet presAssocID="{7925B8C9-C3C6-4CE1-A096-CFB40D688D7E}" presName="LevelTwoTextNode" presStyleLbl="node2" presStyleIdx="3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63146-A899-4BCA-98E4-2009B310A17D}" type="pres">
      <dgm:prSet presAssocID="{7925B8C9-C3C6-4CE1-A096-CFB40D688D7E}" presName="level3hierChild" presStyleCnt="0"/>
      <dgm:spPr/>
    </dgm:pt>
    <dgm:pt modelId="{38354AB0-1D09-4D7F-9064-6D03301D241D}" type="pres">
      <dgm:prSet presAssocID="{629C26FB-F555-426D-86A4-AD47A5BEFD0E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533732AD-7136-4589-BEEA-0266AD3A3610}" type="pres">
      <dgm:prSet presAssocID="{629C26FB-F555-426D-86A4-AD47A5BEFD0E}" presName="connTx" presStyleLbl="parChTrans1D2" presStyleIdx="4" presStyleCnt="8"/>
      <dgm:spPr/>
      <dgm:t>
        <a:bodyPr/>
        <a:lstStyle/>
        <a:p>
          <a:endParaRPr lang="en-US"/>
        </a:p>
      </dgm:t>
    </dgm:pt>
    <dgm:pt modelId="{045E881D-792A-487E-BC7D-0FFFFC685D64}" type="pres">
      <dgm:prSet presAssocID="{78B9590E-73C7-4EED-8878-CA7CFE320E9F}" presName="root2" presStyleCnt="0"/>
      <dgm:spPr/>
    </dgm:pt>
    <dgm:pt modelId="{20601636-7C4A-4B6D-B545-9BD75022225A}" type="pres">
      <dgm:prSet presAssocID="{78B9590E-73C7-4EED-8878-CA7CFE320E9F}" presName="LevelTwoTextNode" presStyleLbl="node2" presStyleIdx="4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847D5B-6D8C-431C-BDF4-872919AA716B}" type="pres">
      <dgm:prSet presAssocID="{78B9590E-73C7-4EED-8878-CA7CFE320E9F}" presName="level3hierChild" presStyleCnt="0"/>
      <dgm:spPr/>
    </dgm:pt>
    <dgm:pt modelId="{8BE4491A-8B1A-49CA-806B-80C21FAA7001}" type="pres">
      <dgm:prSet presAssocID="{96EF0887-593F-4608-937F-E0D2C74329E0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02673D6B-3286-4320-B884-CB3618A490F9}" type="pres">
      <dgm:prSet presAssocID="{96EF0887-593F-4608-937F-E0D2C74329E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649BE24A-2F6B-40C7-BBC0-13825088FC82}" type="pres">
      <dgm:prSet presAssocID="{27CDA371-7427-42A2-8D01-3F2A289874A9}" presName="root2" presStyleCnt="0"/>
      <dgm:spPr/>
    </dgm:pt>
    <dgm:pt modelId="{4C7F691A-0F7F-4492-903E-3317D2B183C5}" type="pres">
      <dgm:prSet presAssocID="{27CDA371-7427-42A2-8D01-3F2A289874A9}" presName="LevelTwoTextNode" presStyleLbl="node2" presStyleIdx="5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0B3A31-061C-4EFB-8807-19539E626117}" type="pres">
      <dgm:prSet presAssocID="{27CDA371-7427-42A2-8D01-3F2A289874A9}" presName="level3hierChild" presStyleCnt="0"/>
      <dgm:spPr/>
    </dgm:pt>
    <dgm:pt modelId="{889E46A7-D3D7-473F-AE30-300515D06442}" type="pres">
      <dgm:prSet presAssocID="{17274D33-A56C-4164-9B3F-2D9B7A5AC7F1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5DC9A7F8-3023-4AE1-B1E4-ABA3973CB39A}" type="pres">
      <dgm:prSet presAssocID="{17274D33-A56C-4164-9B3F-2D9B7A5AC7F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021DB7C2-534B-4CDE-A8E4-DAC8845A5942}" type="pres">
      <dgm:prSet presAssocID="{4946D695-DFC1-414A-ADC7-72357C69349A}" presName="root2" presStyleCnt="0"/>
      <dgm:spPr/>
    </dgm:pt>
    <dgm:pt modelId="{4D5462B9-4A09-4C2B-8402-41D862764A20}" type="pres">
      <dgm:prSet presAssocID="{4946D695-DFC1-414A-ADC7-72357C69349A}" presName="LevelTwoTextNode" presStyleLbl="node2" presStyleIdx="6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C81C3A-2C0D-4A12-A4E4-5FA9ADA30CEA}" type="pres">
      <dgm:prSet presAssocID="{4946D695-DFC1-414A-ADC7-72357C69349A}" presName="level3hierChild" presStyleCnt="0"/>
      <dgm:spPr/>
    </dgm:pt>
    <dgm:pt modelId="{F6F1A9DE-1CA5-4F6D-A296-C2FC8D1B0CBE}" type="pres">
      <dgm:prSet presAssocID="{B429A6F1-0E99-4381-800E-1E104E059CF7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97405A93-C75F-468E-B84C-208924A579A5}" type="pres">
      <dgm:prSet presAssocID="{B429A6F1-0E99-4381-800E-1E104E059CF7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3929CCE-5259-4805-8A4C-CBADF0CE21E7}" type="pres">
      <dgm:prSet presAssocID="{0AB4E249-C49B-4865-91E3-EF0DB3867FC7}" presName="root2" presStyleCnt="0"/>
      <dgm:spPr/>
    </dgm:pt>
    <dgm:pt modelId="{6CBEB57F-039D-4FA3-A0FE-F92EA0539699}" type="pres">
      <dgm:prSet presAssocID="{0AB4E249-C49B-4865-91E3-EF0DB3867FC7}" presName="LevelTwoTextNode" presStyleLbl="node2" presStyleIdx="7" presStyleCnt="8" custScaleX="291444" custScaleY="1071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EDB18-973B-41B0-9910-B2ABD2515BB4}" type="pres">
      <dgm:prSet presAssocID="{0AB4E249-C49B-4865-91E3-EF0DB3867FC7}" presName="level3hierChild" presStyleCnt="0"/>
      <dgm:spPr/>
    </dgm:pt>
  </dgm:ptLst>
  <dgm:cxnLst>
    <dgm:cxn modelId="{0F82D8C8-2BEA-4F88-B88A-05926572FDB3}" type="presOf" srcId="{A5030025-D2BD-487D-BFE8-352D31F47CAB}" destId="{65BDCE50-AB0F-44B0-908A-48704AAFCBD3}" srcOrd="1" destOrd="0" presId="urn:microsoft.com/office/officeart/2008/layout/HorizontalMultiLevelHierarchy"/>
    <dgm:cxn modelId="{CB7647FA-E195-40FC-BAF2-2B084E2AFB16}" srcId="{40D7ED2B-26B7-4949-9349-16E11EA7AA69}" destId="{0AB4E249-C49B-4865-91E3-EF0DB3867FC7}" srcOrd="7" destOrd="0" parTransId="{B429A6F1-0E99-4381-800E-1E104E059CF7}" sibTransId="{60843DAB-86FE-4DA5-AAD9-62A26CD7DC04}"/>
    <dgm:cxn modelId="{39035B31-15A8-4FAC-9A3B-D33D14155E40}" type="presOf" srcId="{27CDA371-7427-42A2-8D01-3F2A289874A9}" destId="{4C7F691A-0F7F-4492-903E-3317D2B183C5}" srcOrd="0" destOrd="0" presId="urn:microsoft.com/office/officeart/2008/layout/HorizontalMultiLevelHierarchy"/>
    <dgm:cxn modelId="{5B920DAC-A036-445B-9488-C2C4E1E9E366}" type="presOf" srcId="{B429A6F1-0E99-4381-800E-1E104E059CF7}" destId="{F6F1A9DE-1CA5-4F6D-A296-C2FC8D1B0CBE}" srcOrd="0" destOrd="0" presId="urn:microsoft.com/office/officeart/2008/layout/HorizontalMultiLevelHierarchy"/>
    <dgm:cxn modelId="{3866FB71-0600-4384-A818-A648D9BDBE69}" srcId="{40D7ED2B-26B7-4949-9349-16E11EA7AA69}" destId="{4946D695-DFC1-414A-ADC7-72357C69349A}" srcOrd="6" destOrd="0" parTransId="{17274D33-A56C-4164-9B3F-2D9B7A5AC7F1}" sibTransId="{6E021F80-63AF-4490-AE41-60876B45852F}"/>
    <dgm:cxn modelId="{E5B4B3F3-9010-4587-8961-0FE1266B8F85}" srcId="{40D7ED2B-26B7-4949-9349-16E11EA7AA69}" destId="{27CDA371-7427-42A2-8D01-3F2A289874A9}" srcOrd="5" destOrd="0" parTransId="{96EF0887-593F-4608-937F-E0D2C74329E0}" sibTransId="{ECFCCB10-D431-433E-A9FA-37B1DA79D8F6}"/>
    <dgm:cxn modelId="{E8E822B6-E590-4929-9D44-8ED7CFDA6379}" type="presOf" srcId="{CE563E1B-D5F0-44D5-BC82-F2783C39EEDB}" destId="{2F9BD171-F851-4F00-9F72-6605BFDB3D03}" srcOrd="0" destOrd="0" presId="urn:microsoft.com/office/officeart/2008/layout/HorizontalMultiLevelHierarchy"/>
    <dgm:cxn modelId="{144BFA2B-921E-44B6-87D1-6765BE5567EB}" type="presOf" srcId="{17274D33-A56C-4164-9B3F-2D9B7A5AC7F1}" destId="{5DC9A7F8-3023-4AE1-B1E4-ABA3973CB39A}" srcOrd="1" destOrd="0" presId="urn:microsoft.com/office/officeart/2008/layout/HorizontalMultiLevelHierarchy"/>
    <dgm:cxn modelId="{FAF2D07C-795E-471E-A0B3-3338B873DB8A}" type="presOf" srcId="{95836532-8FA6-4A1A-91D3-7F0B9CBF74C2}" destId="{C6C70923-127A-4928-A732-311F0B548D41}" srcOrd="0" destOrd="0" presId="urn:microsoft.com/office/officeart/2008/layout/HorizontalMultiLevelHierarchy"/>
    <dgm:cxn modelId="{98E1D9EA-158F-4590-978C-A219D57A1CDE}" type="presOf" srcId="{629C26FB-F555-426D-86A4-AD47A5BEFD0E}" destId="{533732AD-7136-4589-BEEA-0266AD3A3610}" srcOrd="1" destOrd="0" presId="urn:microsoft.com/office/officeart/2008/layout/HorizontalMultiLevelHierarchy"/>
    <dgm:cxn modelId="{6B928788-1872-4F5A-AB92-54C4DFA91E7D}" type="presOf" srcId="{9EE6998A-C9D5-4369-A03D-4501A8F92278}" destId="{BDFBEDE4-2134-4C82-AB10-18BFB9EEABD3}" srcOrd="0" destOrd="0" presId="urn:microsoft.com/office/officeart/2008/layout/HorizontalMultiLevelHierarchy"/>
    <dgm:cxn modelId="{049580CF-457F-49D3-AF70-CD205BF5E2A7}" type="presOf" srcId="{40D7ED2B-26B7-4949-9349-16E11EA7AA69}" destId="{0419866C-D54F-4C39-BF30-4278DF37285C}" srcOrd="0" destOrd="0" presId="urn:microsoft.com/office/officeart/2008/layout/HorizontalMultiLevelHierarchy"/>
    <dgm:cxn modelId="{308D03C2-BE66-4AA7-BAE0-14A7C8E0C34C}" srcId="{40D7ED2B-26B7-4949-9349-16E11EA7AA69}" destId="{CE563E1B-D5F0-44D5-BC82-F2783C39EEDB}" srcOrd="0" destOrd="0" parTransId="{95836532-8FA6-4A1A-91D3-7F0B9CBF74C2}" sibTransId="{F0579CB6-2CE9-4E36-B1C0-959778A020A7}"/>
    <dgm:cxn modelId="{00BBA54F-AF7F-46C2-A784-6375C5907BAD}" type="presOf" srcId="{0AB4E249-C49B-4865-91E3-EF0DB3867FC7}" destId="{6CBEB57F-039D-4FA3-A0FE-F92EA0539699}" srcOrd="0" destOrd="0" presId="urn:microsoft.com/office/officeart/2008/layout/HorizontalMultiLevelHierarchy"/>
    <dgm:cxn modelId="{8D6A2957-6782-42CF-8F50-E19889DC4D06}" type="presOf" srcId="{8B58482A-F31A-43CB-AB44-E58DE7B11E1B}" destId="{9634D78B-B2D8-4CB1-A198-42A1F76669D1}" srcOrd="0" destOrd="0" presId="urn:microsoft.com/office/officeart/2008/layout/HorizontalMultiLevelHierarchy"/>
    <dgm:cxn modelId="{E32002B9-356B-4563-B76A-86036BE55740}" type="presOf" srcId="{95836532-8FA6-4A1A-91D3-7F0B9CBF74C2}" destId="{16776159-DFFC-4109-BA2B-405F4C20B9BB}" srcOrd="1" destOrd="0" presId="urn:microsoft.com/office/officeart/2008/layout/HorizontalMultiLevelHierarchy"/>
    <dgm:cxn modelId="{49039F38-C7C0-4D54-842B-D27E50718478}" type="presOf" srcId="{4946D695-DFC1-414A-ADC7-72357C69349A}" destId="{4D5462B9-4A09-4C2B-8402-41D862764A20}" srcOrd="0" destOrd="0" presId="urn:microsoft.com/office/officeart/2008/layout/HorizontalMultiLevelHierarchy"/>
    <dgm:cxn modelId="{15A8ABDB-7307-45F3-9241-05D7329CFEDF}" type="presOf" srcId="{17274D33-A56C-4164-9B3F-2D9B7A5AC7F1}" destId="{889E46A7-D3D7-473F-AE30-300515D06442}" srcOrd="0" destOrd="0" presId="urn:microsoft.com/office/officeart/2008/layout/HorizontalMultiLevelHierarchy"/>
    <dgm:cxn modelId="{6B494560-2FAB-4D13-97DC-A69815AF9900}" type="presOf" srcId="{78B9590E-73C7-4EED-8878-CA7CFE320E9F}" destId="{20601636-7C4A-4B6D-B545-9BD75022225A}" srcOrd="0" destOrd="0" presId="urn:microsoft.com/office/officeart/2008/layout/HorizontalMultiLevelHierarchy"/>
    <dgm:cxn modelId="{B7347C89-7D92-4C0F-A5F1-537A0FD4EFD9}" type="presOf" srcId="{91EAF697-EA7A-4D5C-9D16-1DE76199E80B}" destId="{127F32F9-B7E4-420A-99B8-D179B8004A1C}" srcOrd="0" destOrd="0" presId="urn:microsoft.com/office/officeart/2008/layout/HorizontalMultiLevelHierarchy"/>
    <dgm:cxn modelId="{D772BB89-87CA-45EF-A651-1053401A7C51}" type="presOf" srcId="{B3435414-4119-4676-92D0-854110DAFB57}" destId="{9160E69B-7601-43F4-B3A6-C9433D9CF2AB}" srcOrd="0" destOrd="0" presId="urn:microsoft.com/office/officeart/2008/layout/HorizontalMultiLevelHierarchy"/>
    <dgm:cxn modelId="{42516A2A-AC4C-4799-837B-D3D3B523095D}" type="presOf" srcId="{B429A6F1-0E99-4381-800E-1E104E059CF7}" destId="{97405A93-C75F-468E-B84C-208924A579A5}" srcOrd="1" destOrd="0" presId="urn:microsoft.com/office/officeart/2008/layout/HorizontalMultiLevelHierarchy"/>
    <dgm:cxn modelId="{938A0004-BCF5-4795-9CB3-8118E0ED892C}" type="presOf" srcId="{7925B8C9-C3C6-4CE1-A096-CFB40D688D7E}" destId="{372C4829-8076-405C-8B41-827C0E29B586}" srcOrd="0" destOrd="0" presId="urn:microsoft.com/office/officeart/2008/layout/HorizontalMultiLevelHierarchy"/>
    <dgm:cxn modelId="{5389D6C6-A5D0-4829-9218-15F435B5CBA4}" srcId="{40D7ED2B-26B7-4949-9349-16E11EA7AA69}" destId="{B3435414-4119-4676-92D0-854110DAFB57}" srcOrd="1" destOrd="0" parTransId="{8B58482A-F31A-43CB-AB44-E58DE7B11E1B}" sibTransId="{F77B0297-B8B6-4A34-A86D-0B991BB0DF08}"/>
    <dgm:cxn modelId="{A2CEBD47-AA45-4B57-8101-D09714694694}" srcId="{40D7ED2B-26B7-4949-9349-16E11EA7AA69}" destId="{91EAF697-EA7A-4D5C-9D16-1DE76199E80B}" srcOrd="2" destOrd="0" parTransId="{A5030025-D2BD-487D-BFE8-352D31F47CAB}" sibTransId="{5A26DC1B-A341-4B56-989F-53F702D3D649}"/>
    <dgm:cxn modelId="{28821EEB-A063-42C8-9AC1-97DA3383ED29}" type="presOf" srcId="{A5030025-D2BD-487D-BFE8-352D31F47CAB}" destId="{ED110E7D-9F91-49D0-BC9E-746CB9AA4C90}" srcOrd="0" destOrd="0" presId="urn:microsoft.com/office/officeart/2008/layout/HorizontalMultiLevelHierarchy"/>
    <dgm:cxn modelId="{E1C45B7B-C185-4ADE-A69C-86257ED3FA8B}" type="presOf" srcId="{29B038B5-8392-4A06-B13B-01409CA5E5AB}" destId="{622E4466-C4B6-4AEB-9BDC-CA780DD37736}" srcOrd="0" destOrd="0" presId="urn:microsoft.com/office/officeart/2008/layout/HorizontalMultiLevelHierarchy"/>
    <dgm:cxn modelId="{0120D64A-7542-4254-B9BD-6091D202F1F3}" srcId="{9EE6998A-C9D5-4369-A03D-4501A8F92278}" destId="{40D7ED2B-26B7-4949-9349-16E11EA7AA69}" srcOrd="0" destOrd="0" parTransId="{087CB007-944E-4CC5-9506-F8B4883F1ECF}" sibTransId="{0BC8939C-9E0D-40AE-A9A5-CB287C8B7F9F}"/>
    <dgm:cxn modelId="{62E94C21-F10B-4E9C-A080-0B37D46559EC}" type="presOf" srcId="{29B038B5-8392-4A06-B13B-01409CA5E5AB}" destId="{BD25B8CF-3CD1-4C4B-B2AD-33C972BC128A}" srcOrd="1" destOrd="0" presId="urn:microsoft.com/office/officeart/2008/layout/HorizontalMultiLevelHierarchy"/>
    <dgm:cxn modelId="{A99FAA19-7D52-4203-9294-314E3397AAD8}" type="presOf" srcId="{629C26FB-F555-426D-86A4-AD47A5BEFD0E}" destId="{38354AB0-1D09-4D7F-9064-6D03301D241D}" srcOrd="0" destOrd="0" presId="urn:microsoft.com/office/officeart/2008/layout/HorizontalMultiLevelHierarchy"/>
    <dgm:cxn modelId="{5F5CFA5A-1243-48DF-95BE-890849C14CBE}" type="presOf" srcId="{8B58482A-F31A-43CB-AB44-E58DE7B11E1B}" destId="{660DF46C-D96B-4A73-9127-28DF222E541B}" srcOrd="1" destOrd="0" presId="urn:microsoft.com/office/officeart/2008/layout/HorizontalMultiLevelHierarchy"/>
    <dgm:cxn modelId="{5266CF20-57DD-4FF3-8BFB-DAD1D9CD0F8C}" type="presOf" srcId="{96EF0887-593F-4608-937F-E0D2C74329E0}" destId="{02673D6B-3286-4320-B884-CB3618A490F9}" srcOrd="1" destOrd="0" presId="urn:microsoft.com/office/officeart/2008/layout/HorizontalMultiLevelHierarchy"/>
    <dgm:cxn modelId="{640107A0-8151-41E6-86CD-86B1B9746B71}" srcId="{40D7ED2B-26B7-4949-9349-16E11EA7AA69}" destId="{78B9590E-73C7-4EED-8878-CA7CFE320E9F}" srcOrd="4" destOrd="0" parTransId="{629C26FB-F555-426D-86A4-AD47A5BEFD0E}" sibTransId="{3BCDF303-27B0-4C40-B30D-19818E958B52}"/>
    <dgm:cxn modelId="{FA47F8ED-7552-4470-8DBD-7F837E59D11E}" srcId="{40D7ED2B-26B7-4949-9349-16E11EA7AA69}" destId="{7925B8C9-C3C6-4CE1-A096-CFB40D688D7E}" srcOrd="3" destOrd="0" parTransId="{29B038B5-8392-4A06-B13B-01409CA5E5AB}" sibTransId="{84739E70-AA30-40DB-B5A2-353B2113E0D4}"/>
    <dgm:cxn modelId="{8C8C618B-3CBE-48C4-985D-A97A9F8B0592}" type="presOf" srcId="{96EF0887-593F-4608-937F-E0D2C74329E0}" destId="{8BE4491A-8B1A-49CA-806B-80C21FAA7001}" srcOrd="0" destOrd="0" presId="urn:microsoft.com/office/officeart/2008/layout/HorizontalMultiLevelHierarchy"/>
    <dgm:cxn modelId="{55BACFB0-D668-402B-A2B0-B2069852366B}" type="presParOf" srcId="{BDFBEDE4-2134-4C82-AB10-18BFB9EEABD3}" destId="{35739F82-289F-4976-9C27-079E63CC9997}" srcOrd="0" destOrd="0" presId="urn:microsoft.com/office/officeart/2008/layout/HorizontalMultiLevelHierarchy"/>
    <dgm:cxn modelId="{3666078A-7127-4B93-86E5-A7A6E7567BA8}" type="presParOf" srcId="{35739F82-289F-4976-9C27-079E63CC9997}" destId="{0419866C-D54F-4C39-BF30-4278DF37285C}" srcOrd="0" destOrd="0" presId="urn:microsoft.com/office/officeart/2008/layout/HorizontalMultiLevelHierarchy"/>
    <dgm:cxn modelId="{B98A7ED9-9F40-4B71-A68B-C71258E3CF01}" type="presParOf" srcId="{35739F82-289F-4976-9C27-079E63CC9997}" destId="{61EDC079-457A-470C-8C0B-54BAE6529215}" srcOrd="1" destOrd="0" presId="urn:microsoft.com/office/officeart/2008/layout/HorizontalMultiLevelHierarchy"/>
    <dgm:cxn modelId="{5BA2294D-6EC6-4730-9B7A-961B4BD2CE2E}" type="presParOf" srcId="{61EDC079-457A-470C-8C0B-54BAE6529215}" destId="{C6C70923-127A-4928-A732-311F0B548D41}" srcOrd="0" destOrd="0" presId="urn:microsoft.com/office/officeart/2008/layout/HorizontalMultiLevelHierarchy"/>
    <dgm:cxn modelId="{66D03796-0663-4EE4-BD8D-DE5661CED6AD}" type="presParOf" srcId="{C6C70923-127A-4928-A732-311F0B548D41}" destId="{16776159-DFFC-4109-BA2B-405F4C20B9BB}" srcOrd="0" destOrd="0" presId="urn:microsoft.com/office/officeart/2008/layout/HorizontalMultiLevelHierarchy"/>
    <dgm:cxn modelId="{9879937A-B711-4A7B-BEE0-6782873D289C}" type="presParOf" srcId="{61EDC079-457A-470C-8C0B-54BAE6529215}" destId="{4A77D022-2ACE-4A5B-9F18-356D7E3D5DE3}" srcOrd="1" destOrd="0" presId="urn:microsoft.com/office/officeart/2008/layout/HorizontalMultiLevelHierarchy"/>
    <dgm:cxn modelId="{476178C7-B4F6-4A54-B362-C92A96C37FEB}" type="presParOf" srcId="{4A77D022-2ACE-4A5B-9F18-356D7E3D5DE3}" destId="{2F9BD171-F851-4F00-9F72-6605BFDB3D03}" srcOrd="0" destOrd="0" presId="urn:microsoft.com/office/officeart/2008/layout/HorizontalMultiLevelHierarchy"/>
    <dgm:cxn modelId="{D7ABFF62-CC65-49B5-B51B-200CD132BC21}" type="presParOf" srcId="{4A77D022-2ACE-4A5B-9F18-356D7E3D5DE3}" destId="{38714002-DE98-4F24-B67F-A6281250BEBA}" srcOrd="1" destOrd="0" presId="urn:microsoft.com/office/officeart/2008/layout/HorizontalMultiLevelHierarchy"/>
    <dgm:cxn modelId="{29EAF2EB-69EE-492B-848A-AB872D218D54}" type="presParOf" srcId="{61EDC079-457A-470C-8C0B-54BAE6529215}" destId="{9634D78B-B2D8-4CB1-A198-42A1F76669D1}" srcOrd="2" destOrd="0" presId="urn:microsoft.com/office/officeart/2008/layout/HorizontalMultiLevelHierarchy"/>
    <dgm:cxn modelId="{29FB8EFD-0FE3-4DC3-8AE7-5371286F7F53}" type="presParOf" srcId="{9634D78B-B2D8-4CB1-A198-42A1F76669D1}" destId="{660DF46C-D96B-4A73-9127-28DF222E541B}" srcOrd="0" destOrd="0" presId="urn:microsoft.com/office/officeart/2008/layout/HorizontalMultiLevelHierarchy"/>
    <dgm:cxn modelId="{388B6B5E-F6E0-4F69-B3B1-AF2A7511A889}" type="presParOf" srcId="{61EDC079-457A-470C-8C0B-54BAE6529215}" destId="{D2B04F3D-DE78-4EB5-8B2E-B14DFE4394C4}" srcOrd="3" destOrd="0" presId="urn:microsoft.com/office/officeart/2008/layout/HorizontalMultiLevelHierarchy"/>
    <dgm:cxn modelId="{771F28B3-F10D-41C1-B113-0F179ACE9846}" type="presParOf" srcId="{D2B04F3D-DE78-4EB5-8B2E-B14DFE4394C4}" destId="{9160E69B-7601-43F4-B3A6-C9433D9CF2AB}" srcOrd="0" destOrd="0" presId="urn:microsoft.com/office/officeart/2008/layout/HorizontalMultiLevelHierarchy"/>
    <dgm:cxn modelId="{B67D3FEF-B583-458C-BED5-8A86BFD8F0BD}" type="presParOf" srcId="{D2B04F3D-DE78-4EB5-8B2E-B14DFE4394C4}" destId="{262BCA0F-4D7F-4DB6-9612-6DCFE4F353B2}" srcOrd="1" destOrd="0" presId="urn:microsoft.com/office/officeart/2008/layout/HorizontalMultiLevelHierarchy"/>
    <dgm:cxn modelId="{E53F1863-36A8-4DF5-8AF0-FC1BF5E7A250}" type="presParOf" srcId="{61EDC079-457A-470C-8C0B-54BAE6529215}" destId="{ED110E7D-9F91-49D0-BC9E-746CB9AA4C90}" srcOrd="4" destOrd="0" presId="urn:microsoft.com/office/officeart/2008/layout/HorizontalMultiLevelHierarchy"/>
    <dgm:cxn modelId="{DC0A2220-017E-48A1-B03E-CCE430B94557}" type="presParOf" srcId="{ED110E7D-9F91-49D0-BC9E-746CB9AA4C90}" destId="{65BDCE50-AB0F-44B0-908A-48704AAFCBD3}" srcOrd="0" destOrd="0" presId="urn:microsoft.com/office/officeart/2008/layout/HorizontalMultiLevelHierarchy"/>
    <dgm:cxn modelId="{9B96C1A7-F282-4E4F-BF38-0BA492B10B92}" type="presParOf" srcId="{61EDC079-457A-470C-8C0B-54BAE6529215}" destId="{71D7422F-0A36-4650-97C3-051145E29FC5}" srcOrd="5" destOrd="0" presId="urn:microsoft.com/office/officeart/2008/layout/HorizontalMultiLevelHierarchy"/>
    <dgm:cxn modelId="{D1B2816A-CFF8-4A87-83D3-03342CAC3CB4}" type="presParOf" srcId="{71D7422F-0A36-4650-97C3-051145E29FC5}" destId="{127F32F9-B7E4-420A-99B8-D179B8004A1C}" srcOrd="0" destOrd="0" presId="urn:microsoft.com/office/officeart/2008/layout/HorizontalMultiLevelHierarchy"/>
    <dgm:cxn modelId="{A58D0354-F8F9-49C5-8C85-89EE047012DA}" type="presParOf" srcId="{71D7422F-0A36-4650-97C3-051145E29FC5}" destId="{DD9C6BEB-14D5-4C59-815D-53C02029D35F}" srcOrd="1" destOrd="0" presId="urn:microsoft.com/office/officeart/2008/layout/HorizontalMultiLevelHierarchy"/>
    <dgm:cxn modelId="{8E464E9C-407E-4674-9838-6F091CA65266}" type="presParOf" srcId="{61EDC079-457A-470C-8C0B-54BAE6529215}" destId="{622E4466-C4B6-4AEB-9BDC-CA780DD37736}" srcOrd="6" destOrd="0" presId="urn:microsoft.com/office/officeart/2008/layout/HorizontalMultiLevelHierarchy"/>
    <dgm:cxn modelId="{E9CCAC67-29E5-40B5-B330-6A9C87505402}" type="presParOf" srcId="{622E4466-C4B6-4AEB-9BDC-CA780DD37736}" destId="{BD25B8CF-3CD1-4C4B-B2AD-33C972BC128A}" srcOrd="0" destOrd="0" presId="urn:microsoft.com/office/officeart/2008/layout/HorizontalMultiLevelHierarchy"/>
    <dgm:cxn modelId="{CC653E59-9F3D-4AEC-98F4-480AC46DD57A}" type="presParOf" srcId="{61EDC079-457A-470C-8C0B-54BAE6529215}" destId="{1D2C6F5E-36CE-4691-A958-4CC253F13AE0}" srcOrd="7" destOrd="0" presId="urn:microsoft.com/office/officeart/2008/layout/HorizontalMultiLevelHierarchy"/>
    <dgm:cxn modelId="{9E00C34A-F231-4A02-B222-ED29ED350525}" type="presParOf" srcId="{1D2C6F5E-36CE-4691-A958-4CC253F13AE0}" destId="{372C4829-8076-405C-8B41-827C0E29B586}" srcOrd="0" destOrd="0" presId="urn:microsoft.com/office/officeart/2008/layout/HorizontalMultiLevelHierarchy"/>
    <dgm:cxn modelId="{ED2C0464-5DFB-41E5-82FF-2E2A17A035F9}" type="presParOf" srcId="{1D2C6F5E-36CE-4691-A958-4CC253F13AE0}" destId="{96963146-A899-4BCA-98E4-2009B310A17D}" srcOrd="1" destOrd="0" presId="urn:microsoft.com/office/officeart/2008/layout/HorizontalMultiLevelHierarchy"/>
    <dgm:cxn modelId="{780CD430-E3CB-40DE-898B-244156C86EFE}" type="presParOf" srcId="{61EDC079-457A-470C-8C0B-54BAE6529215}" destId="{38354AB0-1D09-4D7F-9064-6D03301D241D}" srcOrd="8" destOrd="0" presId="urn:microsoft.com/office/officeart/2008/layout/HorizontalMultiLevelHierarchy"/>
    <dgm:cxn modelId="{3A32D6C7-E9B0-4880-BA13-617BB9A46876}" type="presParOf" srcId="{38354AB0-1D09-4D7F-9064-6D03301D241D}" destId="{533732AD-7136-4589-BEEA-0266AD3A3610}" srcOrd="0" destOrd="0" presId="urn:microsoft.com/office/officeart/2008/layout/HorizontalMultiLevelHierarchy"/>
    <dgm:cxn modelId="{E5BB9170-1F03-414C-9F22-3312A1D962F2}" type="presParOf" srcId="{61EDC079-457A-470C-8C0B-54BAE6529215}" destId="{045E881D-792A-487E-BC7D-0FFFFC685D64}" srcOrd="9" destOrd="0" presId="urn:microsoft.com/office/officeart/2008/layout/HorizontalMultiLevelHierarchy"/>
    <dgm:cxn modelId="{AF043E27-80C5-46D2-96F5-EDF054B246D0}" type="presParOf" srcId="{045E881D-792A-487E-BC7D-0FFFFC685D64}" destId="{20601636-7C4A-4B6D-B545-9BD75022225A}" srcOrd="0" destOrd="0" presId="urn:microsoft.com/office/officeart/2008/layout/HorizontalMultiLevelHierarchy"/>
    <dgm:cxn modelId="{3E1D821E-871F-49AE-AF1F-BABCE31D2D33}" type="presParOf" srcId="{045E881D-792A-487E-BC7D-0FFFFC685D64}" destId="{8E847D5B-6D8C-431C-BDF4-872919AA716B}" srcOrd="1" destOrd="0" presId="urn:microsoft.com/office/officeart/2008/layout/HorizontalMultiLevelHierarchy"/>
    <dgm:cxn modelId="{05DA3BE5-2528-42DB-942E-E412121C9F0B}" type="presParOf" srcId="{61EDC079-457A-470C-8C0B-54BAE6529215}" destId="{8BE4491A-8B1A-49CA-806B-80C21FAA7001}" srcOrd="10" destOrd="0" presId="urn:microsoft.com/office/officeart/2008/layout/HorizontalMultiLevelHierarchy"/>
    <dgm:cxn modelId="{4A093519-1C61-4EA3-9220-8EA00397816C}" type="presParOf" srcId="{8BE4491A-8B1A-49CA-806B-80C21FAA7001}" destId="{02673D6B-3286-4320-B884-CB3618A490F9}" srcOrd="0" destOrd="0" presId="urn:microsoft.com/office/officeart/2008/layout/HorizontalMultiLevelHierarchy"/>
    <dgm:cxn modelId="{5BC7AE59-305E-4893-A367-FE7B63B754FD}" type="presParOf" srcId="{61EDC079-457A-470C-8C0B-54BAE6529215}" destId="{649BE24A-2F6B-40C7-BBC0-13825088FC82}" srcOrd="11" destOrd="0" presId="urn:microsoft.com/office/officeart/2008/layout/HorizontalMultiLevelHierarchy"/>
    <dgm:cxn modelId="{D7E39E0B-2D4F-4EB1-A288-B5581F19D8A4}" type="presParOf" srcId="{649BE24A-2F6B-40C7-BBC0-13825088FC82}" destId="{4C7F691A-0F7F-4492-903E-3317D2B183C5}" srcOrd="0" destOrd="0" presId="urn:microsoft.com/office/officeart/2008/layout/HorizontalMultiLevelHierarchy"/>
    <dgm:cxn modelId="{F1CE1993-C0B8-42B0-93BE-7D9DD8EF9940}" type="presParOf" srcId="{649BE24A-2F6B-40C7-BBC0-13825088FC82}" destId="{0E0B3A31-061C-4EFB-8807-19539E626117}" srcOrd="1" destOrd="0" presId="urn:microsoft.com/office/officeart/2008/layout/HorizontalMultiLevelHierarchy"/>
    <dgm:cxn modelId="{46B69DF8-1CB6-4942-A562-45D0CDE7AE40}" type="presParOf" srcId="{61EDC079-457A-470C-8C0B-54BAE6529215}" destId="{889E46A7-D3D7-473F-AE30-300515D06442}" srcOrd="12" destOrd="0" presId="urn:microsoft.com/office/officeart/2008/layout/HorizontalMultiLevelHierarchy"/>
    <dgm:cxn modelId="{DD63076C-37F7-474A-AAA2-24BA4BF3EFE4}" type="presParOf" srcId="{889E46A7-D3D7-473F-AE30-300515D06442}" destId="{5DC9A7F8-3023-4AE1-B1E4-ABA3973CB39A}" srcOrd="0" destOrd="0" presId="urn:microsoft.com/office/officeart/2008/layout/HorizontalMultiLevelHierarchy"/>
    <dgm:cxn modelId="{1EDF90B1-8725-4E98-A046-3812223AA388}" type="presParOf" srcId="{61EDC079-457A-470C-8C0B-54BAE6529215}" destId="{021DB7C2-534B-4CDE-A8E4-DAC8845A5942}" srcOrd="13" destOrd="0" presId="urn:microsoft.com/office/officeart/2008/layout/HorizontalMultiLevelHierarchy"/>
    <dgm:cxn modelId="{239B390E-873A-4F9E-BCF7-76C7BE92B1B3}" type="presParOf" srcId="{021DB7C2-534B-4CDE-A8E4-DAC8845A5942}" destId="{4D5462B9-4A09-4C2B-8402-41D862764A20}" srcOrd="0" destOrd="0" presId="urn:microsoft.com/office/officeart/2008/layout/HorizontalMultiLevelHierarchy"/>
    <dgm:cxn modelId="{CEFE749D-80ED-443C-BE63-F44D0BEBCA6E}" type="presParOf" srcId="{021DB7C2-534B-4CDE-A8E4-DAC8845A5942}" destId="{75C81C3A-2C0D-4A12-A4E4-5FA9ADA30CEA}" srcOrd="1" destOrd="0" presId="urn:microsoft.com/office/officeart/2008/layout/HorizontalMultiLevelHierarchy"/>
    <dgm:cxn modelId="{B88565B4-00DD-45A6-A1AF-86FAC85A6D5C}" type="presParOf" srcId="{61EDC079-457A-470C-8C0B-54BAE6529215}" destId="{F6F1A9DE-1CA5-4F6D-A296-C2FC8D1B0CBE}" srcOrd="14" destOrd="0" presId="urn:microsoft.com/office/officeart/2008/layout/HorizontalMultiLevelHierarchy"/>
    <dgm:cxn modelId="{6425F9D8-D8F1-443C-80D0-07B1313756D3}" type="presParOf" srcId="{F6F1A9DE-1CA5-4F6D-A296-C2FC8D1B0CBE}" destId="{97405A93-C75F-468E-B84C-208924A579A5}" srcOrd="0" destOrd="0" presId="urn:microsoft.com/office/officeart/2008/layout/HorizontalMultiLevelHierarchy"/>
    <dgm:cxn modelId="{A8D44BAC-CD60-4A92-9E3B-1A2ACEE320CF}" type="presParOf" srcId="{61EDC079-457A-470C-8C0B-54BAE6529215}" destId="{E3929CCE-5259-4805-8A4C-CBADF0CE21E7}" srcOrd="15" destOrd="0" presId="urn:microsoft.com/office/officeart/2008/layout/HorizontalMultiLevelHierarchy"/>
    <dgm:cxn modelId="{5ECDABB3-763F-4F09-83E5-601759A1D7FE}" type="presParOf" srcId="{E3929CCE-5259-4805-8A4C-CBADF0CE21E7}" destId="{6CBEB57F-039D-4FA3-A0FE-F92EA0539699}" srcOrd="0" destOrd="0" presId="urn:microsoft.com/office/officeart/2008/layout/HorizontalMultiLevelHierarchy"/>
    <dgm:cxn modelId="{891FDFFD-EE9D-48C5-912A-9EB411BAF8B7}" type="presParOf" srcId="{E3929CCE-5259-4805-8A4C-CBADF0CE21E7}" destId="{686EDB18-973B-41B0-9910-B2ABD2515B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5949AD-B885-4FAA-9413-045FDBEFC7CD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827CC7CC-5525-4904-9141-73AB337BD067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Sexuales</a:t>
          </a:r>
          <a:endParaRPr lang="es-VE" sz="1200" b="1" dirty="0">
            <a:solidFill>
              <a:schemeClr val="bg1"/>
            </a:solidFill>
          </a:endParaRPr>
        </a:p>
      </dgm:t>
    </dgm:pt>
    <dgm:pt modelId="{945F9188-7D79-4ADD-B155-046E8F59FFB0}" type="parTrans" cxnId="{5E12A5F5-0AE9-42E3-BE7A-3C35CE703CA0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BCDA3032-5134-441D-8365-936DA2D059E4}" type="sibTrans" cxnId="{5E12A5F5-0AE9-42E3-BE7A-3C35CE703CA0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D207DAFB-0DF1-45F6-A165-3EC4B702FF96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Conocimiento sexual precoz o inapropiado de la edad</a:t>
          </a:r>
          <a:endParaRPr lang="es-VE" sz="1200" b="1" dirty="0">
            <a:solidFill>
              <a:schemeClr val="bg1"/>
            </a:solidFill>
          </a:endParaRPr>
        </a:p>
      </dgm:t>
    </dgm:pt>
    <dgm:pt modelId="{3348FE49-9E18-4E3E-920B-54BD33CDB725}" type="parTrans" cxnId="{EBF6354D-4D0C-43A9-A7D0-FD729D22B549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19E1F225-EFE1-43D5-A52E-FBBBB52CD142}" type="sibTrans" cxnId="{EBF6354D-4D0C-43A9-A7D0-FD729D22B549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94491C5B-E166-4252-9EE8-238AFE28C880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Masturbación compulsiva</a:t>
          </a:r>
          <a:endParaRPr lang="es-VE" sz="1200" b="1" dirty="0">
            <a:solidFill>
              <a:schemeClr val="bg1"/>
            </a:solidFill>
          </a:endParaRPr>
        </a:p>
      </dgm:t>
    </dgm:pt>
    <dgm:pt modelId="{FBD1FEC2-AA3C-4016-9502-7DE2A75138AA}" type="parTrans" cxnId="{D497D900-49E5-44A0-BC49-6DFFBE549B3A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ACC77802-2FAE-4DB7-B529-B808D8879EF7}" type="sibTrans" cxnId="{D497D900-49E5-44A0-BC49-6DFFBE549B3A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6D965B86-0959-4788-A966-9922FCF5D7FD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Exhibicionismo </a:t>
          </a:r>
          <a:endParaRPr lang="es-VE" sz="1200" b="1" dirty="0">
            <a:solidFill>
              <a:schemeClr val="bg1"/>
            </a:solidFill>
          </a:endParaRPr>
        </a:p>
      </dgm:t>
    </dgm:pt>
    <dgm:pt modelId="{A7381CA8-F833-4B4B-98B0-5AEB8232AFA6}" type="parTrans" cxnId="{6578AE8E-6861-47D6-BAE5-69BEDA386E37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D7DF64F0-44B7-44F4-8D66-4FFBCAFB7E42}" type="sibTrans" cxnId="{6578AE8E-6861-47D6-BAE5-69BEDA386E37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44ED56D4-99A9-46D7-98F2-047432A92014}">
      <dgm:prSet custT="1"/>
      <dgm:spPr/>
      <dgm:t>
        <a:bodyPr/>
        <a:lstStyle/>
        <a:p>
          <a:pPr rtl="0"/>
          <a:r>
            <a:rPr lang="es-VE" sz="1200" b="1" dirty="0" smtClean="0">
              <a:solidFill>
                <a:schemeClr val="bg1"/>
              </a:solidFill>
            </a:rPr>
            <a:t>Problemas de identidad sexual</a:t>
          </a:r>
          <a:endParaRPr lang="es-VE" sz="1200" b="1" dirty="0">
            <a:solidFill>
              <a:schemeClr val="bg1"/>
            </a:solidFill>
          </a:endParaRPr>
        </a:p>
      </dgm:t>
    </dgm:pt>
    <dgm:pt modelId="{8C33BFF5-DC2A-43D0-86B6-8046C0F155AE}" type="parTrans" cxnId="{5C4BC173-5322-43D8-BB03-15C6B6F72CD1}">
      <dgm:prSet custT="1"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E0C27EE5-026F-4169-9BC1-D77DF375F68D}" type="sibTrans" cxnId="{5C4BC173-5322-43D8-BB03-15C6B6F72CD1}">
      <dgm:prSet/>
      <dgm:spPr/>
      <dgm:t>
        <a:bodyPr/>
        <a:lstStyle/>
        <a:p>
          <a:endParaRPr lang="es-VE" sz="1200">
            <a:solidFill>
              <a:schemeClr val="bg1"/>
            </a:solidFill>
          </a:endParaRPr>
        </a:p>
      </dgm:t>
    </dgm:pt>
    <dgm:pt modelId="{84E24E9E-F7F8-492F-B66C-FC053D79E23C}" type="pres">
      <dgm:prSet presAssocID="{835949AD-B885-4FAA-9413-045FDBEFC7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C69B4-B3B6-4532-940C-AC24FF87889B}" type="pres">
      <dgm:prSet presAssocID="{827CC7CC-5525-4904-9141-73AB337BD067}" presName="root1" presStyleCnt="0"/>
      <dgm:spPr/>
    </dgm:pt>
    <dgm:pt modelId="{4A9832C9-30CF-4259-8E3F-0E8C52A9AF44}" type="pres">
      <dgm:prSet presAssocID="{827CC7CC-5525-4904-9141-73AB337BD06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4640BE-37B0-44C2-8735-DC73A6FE1DD2}" type="pres">
      <dgm:prSet presAssocID="{827CC7CC-5525-4904-9141-73AB337BD067}" presName="level2hierChild" presStyleCnt="0"/>
      <dgm:spPr/>
    </dgm:pt>
    <dgm:pt modelId="{7E9A3C4F-0FC6-4E70-B5AD-ED40D00FB008}" type="pres">
      <dgm:prSet presAssocID="{3348FE49-9E18-4E3E-920B-54BD33CDB72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4796CA55-3F8D-45DB-8E23-9EA4B3A60AA0}" type="pres">
      <dgm:prSet presAssocID="{3348FE49-9E18-4E3E-920B-54BD33CDB72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BBA039D-2B7F-466D-865C-8AB974FB4E96}" type="pres">
      <dgm:prSet presAssocID="{D207DAFB-0DF1-45F6-A165-3EC4B702FF96}" presName="root2" presStyleCnt="0"/>
      <dgm:spPr/>
    </dgm:pt>
    <dgm:pt modelId="{23816F8B-C631-48B1-B405-545422C6BD91}" type="pres">
      <dgm:prSet presAssocID="{D207DAFB-0DF1-45F6-A165-3EC4B702FF96}" presName="LevelTwoTextNode" presStyleLbl="node2" presStyleIdx="0" presStyleCnt="4" custScaleX="286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71C7D5-E4AF-4200-946A-737D78921F5C}" type="pres">
      <dgm:prSet presAssocID="{D207DAFB-0DF1-45F6-A165-3EC4B702FF96}" presName="level3hierChild" presStyleCnt="0"/>
      <dgm:spPr/>
    </dgm:pt>
    <dgm:pt modelId="{B6EF0B10-9D1E-4581-9A1C-6D23676609BE}" type="pres">
      <dgm:prSet presAssocID="{FBD1FEC2-AA3C-4016-9502-7DE2A75138AA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035066E6-E38A-4F8A-A1D4-EFEE5E49F356}" type="pres">
      <dgm:prSet presAssocID="{FBD1FEC2-AA3C-4016-9502-7DE2A75138A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260748A-7205-4DA4-B3B3-B873D38231AF}" type="pres">
      <dgm:prSet presAssocID="{94491C5B-E166-4252-9EE8-238AFE28C880}" presName="root2" presStyleCnt="0"/>
      <dgm:spPr/>
    </dgm:pt>
    <dgm:pt modelId="{E9471281-B93E-4213-BF6E-C9B641AFB0A0}" type="pres">
      <dgm:prSet presAssocID="{94491C5B-E166-4252-9EE8-238AFE28C880}" presName="LevelTwoTextNode" presStyleLbl="node2" presStyleIdx="1" presStyleCnt="4" custScaleX="286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52B7FC-CB92-44AA-BF62-99A1AAD2AD92}" type="pres">
      <dgm:prSet presAssocID="{94491C5B-E166-4252-9EE8-238AFE28C880}" presName="level3hierChild" presStyleCnt="0"/>
      <dgm:spPr/>
    </dgm:pt>
    <dgm:pt modelId="{7A001704-EFD3-4FD1-B031-25552D2508E2}" type="pres">
      <dgm:prSet presAssocID="{A7381CA8-F833-4B4B-98B0-5AEB8232AFA6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B7328D7-491E-4FD3-B0AE-1325BF89F032}" type="pres">
      <dgm:prSet presAssocID="{A7381CA8-F833-4B4B-98B0-5AEB8232AFA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5C5326C-BF7A-49C5-B3C2-9959A2EF1CAB}" type="pres">
      <dgm:prSet presAssocID="{6D965B86-0959-4788-A966-9922FCF5D7FD}" presName="root2" presStyleCnt="0"/>
      <dgm:spPr/>
    </dgm:pt>
    <dgm:pt modelId="{B1AED596-F87B-4331-A367-736A599F7A72}" type="pres">
      <dgm:prSet presAssocID="{6D965B86-0959-4788-A966-9922FCF5D7FD}" presName="LevelTwoTextNode" presStyleLbl="node2" presStyleIdx="2" presStyleCnt="4" custScaleX="286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4A390-628B-472D-959C-E7E6C18DA2F4}" type="pres">
      <dgm:prSet presAssocID="{6D965B86-0959-4788-A966-9922FCF5D7FD}" presName="level3hierChild" presStyleCnt="0"/>
      <dgm:spPr/>
    </dgm:pt>
    <dgm:pt modelId="{A9724132-6F54-4DE7-A529-C47AA7020CEC}" type="pres">
      <dgm:prSet presAssocID="{8C33BFF5-DC2A-43D0-86B6-8046C0F155A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3A22F92-FC77-44D9-B369-25BEF172286A}" type="pres">
      <dgm:prSet presAssocID="{8C33BFF5-DC2A-43D0-86B6-8046C0F155A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B31CFCF-4DAE-434D-8A8C-FF66C7781F5A}" type="pres">
      <dgm:prSet presAssocID="{44ED56D4-99A9-46D7-98F2-047432A92014}" presName="root2" presStyleCnt="0"/>
      <dgm:spPr/>
    </dgm:pt>
    <dgm:pt modelId="{BAEA6A4E-D6D0-4E63-92E1-585637B9ECD1}" type="pres">
      <dgm:prSet presAssocID="{44ED56D4-99A9-46D7-98F2-047432A92014}" presName="LevelTwoTextNode" presStyleLbl="node2" presStyleIdx="3" presStyleCnt="4" custScaleX="286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B7E49-E27E-4F1F-9071-A29B2793F3CB}" type="pres">
      <dgm:prSet presAssocID="{44ED56D4-99A9-46D7-98F2-047432A92014}" presName="level3hierChild" presStyleCnt="0"/>
      <dgm:spPr/>
    </dgm:pt>
  </dgm:ptLst>
  <dgm:cxnLst>
    <dgm:cxn modelId="{3473FB77-3982-4315-BEBF-502BC30867CB}" type="presOf" srcId="{FBD1FEC2-AA3C-4016-9502-7DE2A75138AA}" destId="{035066E6-E38A-4F8A-A1D4-EFEE5E49F356}" srcOrd="1" destOrd="0" presId="urn:microsoft.com/office/officeart/2008/layout/HorizontalMultiLevelHierarchy"/>
    <dgm:cxn modelId="{6090D06E-BDB6-4FAB-B9B2-6054EDB07874}" type="presOf" srcId="{3348FE49-9E18-4E3E-920B-54BD33CDB725}" destId="{7E9A3C4F-0FC6-4E70-B5AD-ED40D00FB008}" srcOrd="0" destOrd="0" presId="urn:microsoft.com/office/officeart/2008/layout/HorizontalMultiLevelHierarchy"/>
    <dgm:cxn modelId="{F19BFB2E-3C6B-4B90-AFAD-957D71149B98}" type="presOf" srcId="{A7381CA8-F833-4B4B-98B0-5AEB8232AFA6}" destId="{7A001704-EFD3-4FD1-B031-25552D2508E2}" srcOrd="0" destOrd="0" presId="urn:microsoft.com/office/officeart/2008/layout/HorizontalMultiLevelHierarchy"/>
    <dgm:cxn modelId="{D4DE6371-9200-48BF-AEBE-1668FF9727E8}" type="presOf" srcId="{FBD1FEC2-AA3C-4016-9502-7DE2A75138AA}" destId="{B6EF0B10-9D1E-4581-9A1C-6D23676609BE}" srcOrd="0" destOrd="0" presId="urn:microsoft.com/office/officeart/2008/layout/HorizontalMultiLevelHierarchy"/>
    <dgm:cxn modelId="{AAD017B6-F4BB-48EB-8F12-FC680155C18D}" type="presOf" srcId="{827CC7CC-5525-4904-9141-73AB337BD067}" destId="{4A9832C9-30CF-4259-8E3F-0E8C52A9AF44}" srcOrd="0" destOrd="0" presId="urn:microsoft.com/office/officeart/2008/layout/HorizontalMultiLevelHierarchy"/>
    <dgm:cxn modelId="{03454A91-B4F1-4B78-A722-2B2BA2C5D60A}" type="presOf" srcId="{A7381CA8-F833-4B4B-98B0-5AEB8232AFA6}" destId="{2B7328D7-491E-4FD3-B0AE-1325BF89F032}" srcOrd="1" destOrd="0" presId="urn:microsoft.com/office/officeart/2008/layout/HorizontalMultiLevelHierarchy"/>
    <dgm:cxn modelId="{608F715F-47EB-4824-878B-E60E5BCE4FEC}" type="presOf" srcId="{835949AD-B885-4FAA-9413-045FDBEFC7CD}" destId="{84E24E9E-F7F8-492F-B66C-FC053D79E23C}" srcOrd="0" destOrd="0" presId="urn:microsoft.com/office/officeart/2008/layout/HorizontalMultiLevelHierarchy"/>
    <dgm:cxn modelId="{80AE98EA-4F02-44E7-B558-BD7D23800317}" type="presOf" srcId="{3348FE49-9E18-4E3E-920B-54BD33CDB725}" destId="{4796CA55-3F8D-45DB-8E23-9EA4B3A60AA0}" srcOrd="1" destOrd="0" presId="urn:microsoft.com/office/officeart/2008/layout/HorizontalMultiLevelHierarchy"/>
    <dgm:cxn modelId="{AEDFAC6F-3A06-48C1-8EFA-0691094AF2BB}" type="presOf" srcId="{6D965B86-0959-4788-A966-9922FCF5D7FD}" destId="{B1AED596-F87B-4331-A367-736A599F7A72}" srcOrd="0" destOrd="0" presId="urn:microsoft.com/office/officeart/2008/layout/HorizontalMultiLevelHierarchy"/>
    <dgm:cxn modelId="{052A40C1-AB01-4DCA-8734-34635438F67D}" type="presOf" srcId="{44ED56D4-99A9-46D7-98F2-047432A92014}" destId="{BAEA6A4E-D6D0-4E63-92E1-585637B9ECD1}" srcOrd="0" destOrd="0" presId="urn:microsoft.com/office/officeart/2008/layout/HorizontalMultiLevelHierarchy"/>
    <dgm:cxn modelId="{E555A656-02EA-4BE9-86E8-1C64B8C56EBE}" type="presOf" srcId="{8C33BFF5-DC2A-43D0-86B6-8046C0F155AE}" destId="{D3A22F92-FC77-44D9-B369-25BEF172286A}" srcOrd="1" destOrd="0" presId="urn:microsoft.com/office/officeart/2008/layout/HorizontalMultiLevelHierarchy"/>
    <dgm:cxn modelId="{EBF6354D-4D0C-43A9-A7D0-FD729D22B549}" srcId="{827CC7CC-5525-4904-9141-73AB337BD067}" destId="{D207DAFB-0DF1-45F6-A165-3EC4B702FF96}" srcOrd="0" destOrd="0" parTransId="{3348FE49-9E18-4E3E-920B-54BD33CDB725}" sibTransId="{19E1F225-EFE1-43D5-A52E-FBBBB52CD142}"/>
    <dgm:cxn modelId="{1C609D6F-C747-4673-81F2-A4C6081AB17E}" type="presOf" srcId="{8C33BFF5-DC2A-43D0-86B6-8046C0F155AE}" destId="{A9724132-6F54-4DE7-A529-C47AA7020CEC}" srcOrd="0" destOrd="0" presId="urn:microsoft.com/office/officeart/2008/layout/HorizontalMultiLevelHierarchy"/>
    <dgm:cxn modelId="{7FF28EBF-8695-43A6-868E-612C58F1A1BF}" type="presOf" srcId="{D207DAFB-0DF1-45F6-A165-3EC4B702FF96}" destId="{23816F8B-C631-48B1-B405-545422C6BD91}" srcOrd="0" destOrd="0" presId="urn:microsoft.com/office/officeart/2008/layout/HorizontalMultiLevelHierarchy"/>
    <dgm:cxn modelId="{749A50D7-D485-434E-B1AF-4D1F1CEB4CF8}" type="presOf" srcId="{94491C5B-E166-4252-9EE8-238AFE28C880}" destId="{E9471281-B93E-4213-BF6E-C9B641AFB0A0}" srcOrd="0" destOrd="0" presId="urn:microsoft.com/office/officeart/2008/layout/HorizontalMultiLevelHierarchy"/>
    <dgm:cxn modelId="{5C4BC173-5322-43D8-BB03-15C6B6F72CD1}" srcId="{827CC7CC-5525-4904-9141-73AB337BD067}" destId="{44ED56D4-99A9-46D7-98F2-047432A92014}" srcOrd="3" destOrd="0" parTransId="{8C33BFF5-DC2A-43D0-86B6-8046C0F155AE}" sibTransId="{E0C27EE5-026F-4169-9BC1-D77DF375F68D}"/>
    <dgm:cxn modelId="{5E12A5F5-0AE9-42E3-BE7A-3C35CE703CA0}" srcId="{835949AD-B885-4FAA-9413-045FDBEFC7CD}" destId="{827CC7CC-5525-4904-9141-73AB337BD067}" srcOrd="0" destOrd="0" parTransId="{945F9188-7D79-4ADD-B155-046E8F59FFB0}" sibTransId="{BCDA3032-5134-441D-8365-936DA2D059E4}"/>
    <dgm:cxn modelId="{6578AE8E-6861-47D6-BAE5-69BEDA386E37}" srcId="{827CC7CC-5525-4904-9141-73AB337BD067}" destId="{6D965B86-0959-4788-A966-9922FCF5D7FD}" srcOrd="2" destOrd="0" parTransId="{A7381CA8-F833-4B4B-98B0-5AEB8232AFA6}" sibTransId="{D7DF64F0-44B7-44F4-8D66-4FFBCAFB7E42}"/>
    <dgm:cxn modelId="{D497D900-49E5-44A0-BC49-6DFFBE549B3A}" srcId="{827CC7CC-5525-4904-9141-73AB337BD067}" destId="{94491C5B-E166-4252-9EE8-238AFE28C880}" srcOrd="1" destOrd="0" parTransId="{FBD1FEC2-AA3C-4016-9502-7DE2A75138AA}" sibTransId="{ACC77802-2FAE-4DB7-B529-B808D8879EF7}"/>
    <dgm:cxn modelId="{DC774D87-AC3B-4D16-95A7-C08E0CB57BF8}" type="presParOf" srcId="{84E24E9E-F7F8-492F-B66C-FC053D79E23C}" destId="{642C69B4-B3B6-4532-940C-AC24FF87889B}" srcOrd="0" destOrd="0" presId="urn:microsoft.com/office/officeart/2008/layout/HorizontalMultiLevelHierarchy"/>
    <dgm:cxn modelId="{80BEF90A-3C16-4471-A5CD-74B5FAF5304B}" type="presParOf" srcId="{642C69B4-B3B6-4532-940C-AC24FF87889B}" destId="{4A9832C9-30CF-4259-8E3F-0E8C52A9AF44}" srcOrd="0" destOrd="0" presId="urn:microsoft.com/office/officeart/2008/layout/HorizontalMultiLevelHierarchy"/>
    <dgm:cxn modelId="{430C9BA1-0A02-40F4-BA89-C41AAA397CD8}" type="presParOf" srcId="{642C69B4-B3B6-4532-940C-AC24FF87889B}" destId="{124640BE-37B0-44C2-8735-DC73A6FE1DD2}" srcOrd="1" destOrd="0" presId="urn:microsoft.com/office/officeart/2008/layout/HorizontalMultiLevelHierarchy"/>
    <dgm:cxn modelId="{DF30F723-0818-4B15-BB3F-E9B8694A7423}" type="presParOf" srcId="{124640BE-37B0-44C2-8735-DC73A6FE1DD2}" destId="{7E9A3C4F-0FC6-4E70-B5AD-ED40D00FB008}" srcOrd="0" destOrd="0" presId="urn:microsoft.com/office/officeart/2008/layout/HorizontalMultiLevelHierarchy"/>
    <dgm:cxn modelId="{E74108DC-2734-43FC-979A-7ED0E7DED24D}" type="presParOf" srcId="{7E9A3C4F-0FC6-4E70-B5AD-ED40D00FB008}" destId="{4796CA55-3F8D-45DB-8E23-9EA4B3A60AA0}" srcOrd="0" destOrd="0" presId="urn:microsoft.com/office/officeart/2008/layout/HorizontalMultiLevelHierarchy"/>
    <dgm:cxn modelId="{699CA2CC-8C79-4074-9769-287468CE3BFC}" type="presParOf" srcId="{124640BE-37B0-44C2-8735-DC73A6FE1DD2}" destId="{DBBA039D-2B7F-466D-865C-8AB974FB4E96}" srcOrd="1" destOrd="0" presId="urn:microsoft.com/office/officeart/2008/layout/HorizontalMultiLevelHierarchy"/>
    <dgm:cxn modelId="{A5E49CA9-C983-497C-AB2D-2B9B4AEDB517}" type="presParOf" srcId="{DBBA039D-2B7F-466D-865C-8AB974FB4E96}" destId="{23816F8B-C631-48B1-B405-545422C6BD91}" srcOrd="0" destOrd="0" presId="urn:microsoft.com/office/officeart/2008/layout/HorizontalMultiLevelHierarchy"/>
    <dgm:cxn modelId="{20776278-9858-4453-8919-5249B5D6A9B8}" type="presParOf" srcId="{DBBA039D-2B7F-466D-865C-8AB974FB4E96}" destId="{0D71C7D5-E4AF-4200-946A-737D78921F5C}" srcOrd="1" destOrd="0" presId="urn:microsoft.com/office/officeart/2008/layout/HorizontalMultiLevelHierarchy"/>
    <dgm:cxn modelId="{723B2D58-CBC0-488F-B24F-E93654253B3B}" type="presParOf" srcId="{124640BE-37B0-44C2-8735-DC73A6FE1DD2}" destId="{B6EF0B10-9D1E-4581-9A1C-6D23676609BE}" srcOrd="2" destOrd="0" presId="urn:microsoft.com/office/officeart/2008/layout/HorizontalMultiLevelHierarchy"/>
    <dgm:cxn modelId="{C4605304-764B-466D-85D1-445C156AD6AD}" type="presParOf" srcId="{B6EF0B10-9D1E-4581-9A1C-6D23676609BE}" destId="{035066E6-E38A-4F8A-A1D4-EFEE5E49F356}" srcOrd="0" destOrd="0" presId="urn:microsoft.com/office/officeart/2008/layout/HorizontalMultiLevelHierarchy"/>
    <dgm:cxn modelId="{C7A264B7-8033-4D93-B833-A53B97D74C4E}" type="presParOf" srcId="{124640BE-37B0-44C2-8735-DC73A6FE1DD2}" destId="{5260748A-7205-4DA4-B3B3-B873D38231AF}" srcOrd="3" destOrd="0" presId="urn:microsoft.com/office/officeart/2008/layout/HorizontalMultiLevelHierarchy"/>
    <dgm:cxn modelId="{83B54C03-2B7D-4759-917C-D2C0CE6C2174}" type="presParOf" srcId="{5260748A-7205-4DA4-B3B3-B873D38231AF}" destId="{E9471281-B93E-4213-BF6E-C9B641AFB0A0}" srcOrd="0" destOrd="0" presId="urn:microsoft.com/office/officeart/2008/layout/HorizontalMultiLevelHierarchy"/>
    <dgm:cxn modelId="{710E8261-8772-4BCC-91E1-80F72689A02D}" type="presParOf" srcId="{5260748A-7205-4DA4-B3B3-B873D38231AF}" destId="{7B52B7FC-CB92-44AA-BF62-99A1AAD2AD92}" srcOrd="1" destOrd="0" presId="urn:microsoft.com/office/officeart/2008/layout/HorizontalMultiLevelHierarchy"/>
    <dgm:cxn modelId="{6D629816-6194-4E05-A740-85F86A2CC932}" type="presParOf" srcId="{124640BE-37B0-44C2-8735-DC73A6FE1DD2}" destId="{7A001704-EFD3-4FD1-B031-25552D2508E2}" srcOrd="4" destOrd="0" presId="urn:microsoft.com/office/officeart/2008/layout/HorizontalMultiLevelHierarchy"/>
    <dgm:cxn modelId="{6649E36B-02D4-4B85-ADCD-D1F113E1FA93}" type="presParOf" srcId="{7A001704-EFD3-4FD1-B031-25552D2508E2}" destId="{2B7328D7-491E-4FD3-B0AE-1325BF89F032}" srcOrd="0" destOrd="0" presId="urn:microsoft.com/office/officeart/2008/layout/HorizontalMultiLevelHierarchy"/>
    <dgm:cxn modelId="{5C2FC913-D129-46BE-8B2D-A6BA80CD07DC}" type="presParOf" srcId="{124640BE-37B0-44C2-8735-DC73A6FE1DD2}" destId="{05C5326C-BF7A-49C5-B3C2-9959A2EF1CAB}" srcOrd="5" destOrd="0" presId="urn:microsoft.com/office/officeart/2008/layout/HorizontalMultiLevelHierarchy"/>
    <dgm:cxn modelId="{A39CFE5E-1E5A-4F4F-9866-CAAFA4CE5C42}" type="presParOf" srcId="{05C5326C-BF7A-49C5-B3C2-9959A2EF1CAB}" destId="{B1AED596-F87B-4331-A367-736A599F7A72}" srcOrd="0" destOrd="0" presId="urn:microsoft.com/office/officeart/2008/layout/HorizontalMultiLevelHierarchy"/>
    <dgm:cxn modelId="{5B210F82-AA04-4CBB-9358-997C644D336A}" type="presParOf" srcId="{05C5326C-BF7A-49C5-B3C2-9959A2EF1CAB}" destId="{6C94A390-628B-472D-959C-E7E6C18DA2F4}" srcOrd="1" destOrd="0" presId="urn:microsoft.com/office/officeart/2008/layout/HorizontalMultiLevelHierarchy"/>
    <dgm:cxn modelId="{5B235F08-9422-49A5-97EE-474DD6E6DDC8}" type="presParOf" srcId="{124640BE-37B0-44C2-8735-DC73A6FE1DD2}" destId="{A9724132-6F54-4DE7-A529-C47AA7020CEC}" srcOrd="6" destOrd="0" presId="urn:microsoft.com/office/officeart/2008/layout/HorizontalMultiLevelHierarchy"/>
    <dgm:cxn modelId="{C013E7D2-81CD-439F-A99D-2A0B66EA8E36}" type="presParOf" srcId="{A9724132-6F54-4DE7-A529-C47AA7020CEC}" destId="{D3A22F92-FC77-44D9-B369-25BEF172286A}" srcOrd="0" destOrd="0" presId="urn:microsoft.com/office/officeart/2008/layout/HorizontalMultiLevelHierarchy"/>
    <dgm:cxn modelId="{694C8906-6A64-4919-99BC-2A58A4637698}" type="presParOf" srcId="{124640BE-37B0-44C2-8735-DC73A6FE1DD2}" destId="{9B31CFCF-4DAE-434D-8A8C-FF66C7781F5A}" srcOrd="7" destOrd="0" presId="urn:microsoft.com/office/officeart/2008/layout/HorizontalMultiLevelHierarchy"/>
    <dgm:cxn modelId="{89231FDA-B56C-47D8-B3A6-99C7F8FFA5E3}" type="presParOf" srcId="{9B31CFCF-4DAE-434D-8A8C-FF66C7781F5A}" destId="{BAEA6A4E-D6D0-4E63-92E1-585637B9ECD1}" srcOrd="0" destOrd="0" presId="urn:microsoft.com/office/officeart/2008/layout/HorizontalMultiLevelHierarchy"/>
    <dgm:cxn modelId="{2A620459-EC32-42B5-A7E2-1272426AC24E}" type="presParOf" srcId="{9B31CFCF-4DAE-434D-8A8C-FF66C7781F5A}" destId="{1A0B7E49-E27E-4F1F-9071-A29B2793F3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5FC4-3D0C-4E6A-92BC-09230B9A6F62}">
      <dsp:nvSpPr>
        <dsp:cNvPr id="0" name=""/>
        <dsp:cNvSpPr/>
      </dsp:nvSpPr>
      <dsp:spPr>
        <a:xfrm>
          <a:off x="369763" y="1296869"/>
          <a:ext cx="190185" cy="708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092" y="0"/>
              </a:lnTo>
              <a:lnTo>
                <a:pt x="95092" y="708346"/>
              </a:lnTo>
              <a:lnTo>
                <a:pt x="190185" y="708346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446520" y="1632706"/>
        <a:ext cx="36671" cy="36671"/>
      </dsp:txXfrm>
    </dsp:sp>
    <dsp:sp modelId="{D1D881B4-BCD6-4F5D-8E7E-218F0817EB0E}">
      <dsp:nvSpPr>
        <dsp:cNvPr id="0" name=""/>
        <dsp:cNvSpPr/>
      </dsp:nvSpPr>
      <dsp:spPr>
        <a:xfrm>
          <a:off x="369763" y="1231678"/>
          <a:ext cx="190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5190"/>
              </a:moveTo>
              <a:lnTo>
                <a:pt x="95092" y="65190"/>
              </a:lnTo>
              <a:lnTo>
                <a:pt x="95092" y="45720"/>
              </a:lnTo>
              <a:lnTo>
                <a:pt x="190185" y="4572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460077" y="1272618"/>
        <a:ext cx="9558" cy="9558"/>
      </dsp:txXfrm>
    </dsp:sp>
    <dsp:sp modelId="{A657C3A3-F5BC-44D5-BFAF-6062B7151650}">
      <dsp:nvSpPr>
        <dsp:cNvPr id="0" name=""/>
        <dsp:cNvSpPr/>
      </dsp:nvSpPr>
      <dsp:spPr>
        <a:xfrm>
          <a:off x="369763" y="569051"/>
          <a:ext cx="190185" cy="727817"/>
        </a:xfrm>
        <a:custGeom>
          <a:avLst/>
          <a:gdLst/>
          <a:ahLst/>
          <a:cxnLst/>
          <a:rect l="0" t="0" r="0" b="0"/>
          <a:pathLst>
            <a:path>
              <a:moveTo>
                <a:pt x="0" y="727817"/>
              </a:moveTo>
              <a:lnTo>
                <a:pt x="95092" y="727817"/>
              </a:lnTo>
              <a:lnTo>
                <a:pt x="95092" y="0"/>
              </a:lnTo>
              <a:lnTo>
                <a:pt x="190185" y="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446050" y="914153"/>
        <a:ext cx="37612" cy="37612"/>
      </dsp:txXfrm>
    </dsp:sp>
    <dsp:sp modelId="{8BBC85C6-8A10-4DFD-A34F-A56DA10E8409}">
      <dsp:nvSpPr>
        <dsp:cNvPr id="0" name=""/>
        <dsp:cNvSpPr/>
      </dsp:nvSpPr>
      <dsp:spPr>
        <a:xfrm rot="16200000">
          <a:off x="-858597" y="1114007"/>
          <a:ext cx="2090998" cy="365723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smtClean="0">
              <a:solidFill>
                <a:schemeClr val="bg1"/>
              </a:solidFill>
            </a:rPr>
            <a:t>Físicas</a:t>
          </a:r>
          <a:endParaRPr lang="es-VE" sz="1200" kern="1200">
            <a:solidFill>
              <a:schemeClr val="bg1"/>
            </a:solidFill>
          </a:endParaRPr>
        </a:p>
      </dsp:txBody>
      <dsp:txXfrm>
        <a:off x="-858597" y="1114007"/>
        <a:ext cx="2090998" cy="365723"/>
      </dsp:txXfrm>
    </dsp:sp>
    <dsp:sp modelId="{B5E7AFAC-420F-4173-84FC-4A6D826BBA49}">
      <dsp:nvSpPr>
        <dsp:cNvPr id="0" name=""/>
        <dsp:cNvSpPr/>
      </dsp:nvSpPr>
      <dsp:spPr>
        <a:xfrm>
          <a:off x="559949" y="259968"/>
          <a:ext cx="3198010" cy="61816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Magulladuras, mordeduras, moretones, quemaduras, fracturas óseas, heridas o raspaduras, etc.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559949" y="259968"/>
        <a:ext cx="3198010" cy="618165"/>
      </dsp:txXfrm>
    </dsp:sp>
    <dsp:sp modelId="{2DF7F80C-30BD-43E2-AFC7-E2ECE4903367}">
      <dsp:nvSpPr>
        <dsp:cNvPr id="0" name=""/>
        <dsp:cNvSpPr/>
      </dsp:nvSpPr>
      <dsp:spPr>
        <a:xfrm>
          <a:off x="559949" y="950613"/>
          <a:ext cx="3198010" cy="65357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Vómitos constantes o hinchazón del abdomen: Asfixia o ahogamiento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559949" y="950613"/>
        <a:ext cx="3198010" cy="653570"/>
      </dsp:txXfrm>
    </dsp:sp>
    <dsp:sp modelId="{D7A2918E-1E05-4937-A14A-8AD30BD2357C}">
      <dsp:nvSpPr>
        <dsp:cNvPr id="0" name=""/>
        <dsp:cNvSpPr/>
      </dsp:nvSpPr>
      <dsp:spPr>
        <a:xfrm>
          <a:off x="559949" y="1676662"/>
          <a:ext cx="3198010" cy="6571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Cortes o pinchazos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559949" y="1676662"/>
        <a:ext cx="3198010" cy="6571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74968-72A9-40FD-A9D7-EC2194B98FA0}">
      <dsp:nvSpPr>
        <dsp:cNvPr id="0" name=""/>
        <dsp:cNvSpPr/>
      </dsp:nvSpPr>
      <dsp:spPr>
        <a:xfrm>
          <a:off x="457594" y="991545"/>
          <a:ext cx="246689" cy="47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344" y="0"/>
              </a:lnTo>
              <a:lnTo>
                <a:pt x="123344" y="470064"/>
              </a:lnTo>
              <a:lnTo>
                <a:pt x="246689" y="4700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567668" y="1213305"/>
        <a:ext cx="26543" cy="26543"/>
      </dsp:txXfrm>
    </dsp:sp>
    <dsp:sp modelId="{DFC971DB-F490-44F0-8144-2DE684A92E91}">
      <dsp:nvSpPr>
        <dsp:cNvPr id="0" name=""/>
        <dsp:cNvSpPr/>
      </dsp:nvSpPr>
      <dsp:spPr>
        <a:xfrm>
          <a:off x="457594" y="945825"/>
          <a:ext cx="2466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689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574772" y="985377"/>
        <a:ext cx="12334" cy="12334"/>
      </dsp:txXfrm>
    </dsp:sp>
    <dsp:sp modelId="{2D2847D7-80E1-4325-8FEB-C171A452C6CF}">
      <dsp:nvSpPr>
        <dsp:cNvPr id="0" name=""/>
        <dsp:cNvSpPr/>
      </dsp:nvSpPr>
      <dsp:spPr>
        <a:xfrm>
          <a:off x="457594" y="521480"/>
          <a:ext cx="246689" cy="470064"/>
        </a:xfrm>
        <a:custGeom>
          <a:avLst/>
          <a:gdLst/>
          <a:ahLst/>
          <a:cxnLst/>
          <a:rect l="0" t="0" r="0" b="0"/>
          <a:pathLst>
            <a:path>
              <a:moveTo>
                <a:pt x="0" y="470064"/>
              </a:moveTo>
              <a:lnTo>
                <a:pt x="123344" y="470064"/>
              </a:lnTo>
              <a:lnTo>
                <a:pt x="123344" y="0"/>
              </a:lnTo>
              <a:lnTo>
                <a:pt x="24668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567668" y="743241"/>
        <a:ext cx="26543" cy="26543"/>
      </dsp:txXfrm>
    </dsp:sp>
    <dsp:sp modelId="{C07515D5-22CC-46A2-B3A6-0F7EF43A9A6B}">
      <dsp:nvSpPr>
        <dsp:cNvPr id="0" name=""/>
        <dsp:cNvSpPr/>
      </dsp:nvSpPr>
      <dsp:spPr>
        <a:xfrm rot="16200000">
          <a:off x="-696689" y="826870"/>
          <a:ext cx="1979218" cy="329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Sociales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-696689" y="826870"/>
        <a:ext cx="1979218" cy="329349"/>
      </dsp:txXfrm>
    </dsp:sp>
    <dsp:sp modelId="{49684169-3FD4-4AA4-9E3B-D18579A92D21}">
      <dsp:nvSpPr>
        <dsp:cNvPr id="0" name=""/>
        <dsp:cNvSpPr/>
      </dsp:nvSpPr>
      <dsp:spPr>
        <a:xfrm>
          <a:off x="704284" y="333454"/>
          <a:ext cx="3029424" cy="376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Déficit en habilidades sociales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704284" y="333454"/>
        <a:ext cx="3029424" cy="376051"/>
      </dsp:txXfrm>
    </dsp:sp>
    <dsp:sp modelId="{A51D3919-EAAA-40A7-A856-C8046DA233E0}">
      <dsp:nvSpPr>
        <dsp:cNvPr id="0" name=""/>
        <dsp:cNvSpPr/>
      </dsp:nvSpPr>
      <dsp:spPr>
        <a:xfrm>
          <a:off x="704284" y="803519"/>
          <a:ext cx="3029424" cy="376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smtClean="0">
              <a:solidFill>
                <a:schemeClr val="bg1"/>
              </a:solidFill>
            </a:rPr>
            <a:t>Retraimiento social</a:t>
          </a:r>
          <a:endParaRPr lang="es-VE" sz="1200" b="1" kern="1200">
            <a:solidFill>
              <a:schemeClr val="bg1"/>
            </a:solidFill>
          </a:endParaRPr>
        </a:p>
      </dsp:txBody>
      <dsp:txXfrm>
        <a:off x="704284" y="803519"/>
        <a:ext cx="3029424" cy="376051"/>
      </dsp:txXfrm>
    </dsp:sp>
    <dsp:sp modelId="{8B1B2D38-C30E-44C4-9591-DDFE0A863CCC}">
      <dsp:nvSpPr>
        <dsp:cNvPr id="0" name=""/>
        <dsp:cNvSpPr/>
      </dsp:nvSpPr>
      <dsp:spPr>
        <a:xfrm>
          <a:off x="704284" y="1273583"/>
          <a:ext cx="3029424" cy="376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Conductas antisociales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704284" y="1273583"/>
        <a:ext cx="3029424" cy="376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2F9D-AE90-480F-A1E6-DB70984C8EE2}">
      <dsp:nvSpPr>
        <dsp:cNvPr id="0" name=""/>
        <dsp:cNvSpPr/>
      </dsp:nvSpPr>
      <dsp:spPr>
        <a:xfrm>
          <a:off x="633774" y="1495560"/>
          <a:ext cx="91440" cy="1114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8308" y="0"/>
              </a:lnTo>
              <a:lnTo>
                <a:pt x="58308" y="1114446"/>
              </a:lnTo>
              <a:lnTo>
                <a:pt x="70896" y="1114446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651626" y="2024915"/>
        <a:ext cx="55736" cy="55736"/>
      </dsp:txXfrm>
    </dsp:sp>
    <dsp:sp modelId="{286C8D80-A1B4-4355-931D-CC5821353263}">
      <dsp:nvSpPr>
        <dsp:cNvPr id="0" name=""/>
        <dsp:cNvSpPr/>
      </dsp:nvSpPr>
      <dsp:spPr>
        <a:xfrm>
          <a:off x="633774" y="1495560"/>
          <a:ext cx="91440" cy="557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8308" y="0"/>
              </a:lnTo>
              <a:lnTo>
                <a:pt x="58308" y="557223"/>
              </a:lnTo>
              <a:lnTo>
                <a:pt x="70896" y="557223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665549" y="1760227"/>
        <a:ext cx="27889" cy="27889"/>
      </dsp:txXfrm>
    </dsp:sp>
    <dsp:sp modelId="{2DA9AAA2-1D3C-460E-BDCC-06DC73D5892D}">
      <dsp:nvSpPr>
        <dsp:cNvPr id="0" name=""/>
        <dsp:cNvSpPr/>
      </dsp:nvSpPr>
      <dsp:spPr>
        <a:xfrm>
          <a:off x="633774" y="144984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70896" y="45720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678865" y="1494931"/>
        <a:ext cx="1258" cy="1258"/>
      </dsp:txXfrm>
    </dsp:sp>
    <dsp:sp modelId="{C616AB84-339C-435D-9E34-E263D0EE5AF0}">
      <dsp:nvSpPr>
        <dsp:cNvPr id="0" name=""/>
        <dsp:cNvSpPr/>
      </dsp:nvSpPr>
      <dsp:spPr>
        <a:xfrm>
          <a:off x="633774" y="938337"/>
          <a:ext cx="91440" cy="557223"/>
        </a:xfrm>
        <a:custGeom>
          <a:avLst/>
          <a:gdLst/>
          <a:ahLst/>
          <a:cxnLst/>
          <a:rect l="0" t="0" r="0" b="0"/>
          <a:pathLst>
            <a:path>
              <a:moveTo>
                <a:pt x="45720" y="557223"/>
              </a:moveTo>
              <a:lnTo>
                <a:pt x="58308" y="557223"/>
              </a:lnTo>
              <a:lnTo>
                <a:pt x="58308" y="0"/>
              </a:lnTo>
              <a:lnTo>
                <a:pt x="70896" y="0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665549" y="1203003"/>
        <a:ext cx="27889" cy="27889"/>
      </dsp:txXfrm>
    </dsp:sp>
    <dsp:sp modelId="{E322A9A6-67F6-4B52-8E3E-1CFA47D644D7}">
      <dsp:nvSpPr>
        <dsp:cNvPr id="0" name=""/>
        <dsp:cNvSpPr/>
      </dsp:nvSpPr>
      <dsp:spPr>
        <a:xfrm>
          <a:off x="633774" y="381113"/>
          <a:ext cx="91440" cy="1114446"/>
        </a:xfrm>
        <a:custGeom>
          <a:avLst/>
          <a:gdLst/>
          <a:ahLst/>
          <a:cxnLst/>
          <a:rect l="0" t="0" r="0" b="0"/>
          <a:pathLst>
            <a:path>
              <a:moveTo>
                <a:pt x="45720" y="1114446"/>
              </a:moveTo>
              <a:lnTo>
                <a:pt x="58308" y="1114446"/>
              </a:lnTo>
              <a:lnTo>
                <a:pt x="58308" y="0"/>
              </a:lnTo>
              <a:lnTo>
                <a:pt x="70896" y="0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651626" y="910468"/>
        <a:ext cx="55736" cy="55736"/>
      </dsp:txXfrm>
    </dsp:sp>
    <dsp:sp modelId="{78326C93-3692-4D27-A39D-4C3D05FD975A}">
      <dsp:nvSpPr>
        <dsp:cNvPr id="0" name=""/>
        <dsp:cNvSpPr/>
      </dsp:nvSpPr>
      <dsp:spPr>
        <a:xfrm rot="16200000">
          <a:off x="-697107" y="1292060"/>
          <a:ext cx="2346203" cy="4070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Conductuales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-697107" y="1292060"/>
        <a:ext cx="2346203" cy="407000"/>
      </dsp:txXfrm>
    </dsp:sp>
    <dsp:sp modelId="{92189CA6-92DE-45C5-B9B0-69192AD18C0B}">
      <dsp:nvSpPr>
        <dsp:cNvPr id="0" name=""/>
        <dsp:cNvSpPr/>
      </dsp:nvSpPr>
      <dsp:spPr>
        <a:xfrm>
          <a:off x="704670" y="158224"/>
          <a:ext cx="3405211" cy="44577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Esconde la agresión o/o da respuestas evasivas o incoherentes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704670" y="158224"/>
        <a:ext cx="3405211" cy="445778"/>
      </dsp:txXfrm>
    </dsp:sp>
    <dsp:sp modelId="{93A0F0D8-A618-4578-A2D7-C3D90F39EB6A}">
      <dsp:nvSpPr>
        <dsp:cNvPr id="0" name=""/>
        <dsp:cNvSpPr/>
      </dsp:nvSpPr>
      <dsp:spPr>
        <a:xfrm>
          <a:off x="704670" y="715447"/>
          <a:ext cx="3405211" cy="44577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Muestra problemas en el aprendizaje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704670" y="715447"/>
        <a:ext cx="3405211" cy="445778"/>
      </dsp:txXfrm>
    </dsp:sp>
    <dsp:sp modelId="{614EB8F8-2523-4E41-8275-820D818BB2EF}">
      <dsp:nvSpPr>
        <dsp:cNvPr id="0" name=""/>
        <dsp:cNvSpPr/>
      </dsp:nvSpPr>
      <dsp:spPr>
        <a:xfrm>
          <a:off x="704670" y="1272671"/>
          <a:ext cx="3405211" cy="44577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Llora cuando tiene que irse de la escuela o Guardería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704670" y="1272671"/>
        <a:ext cx="3405211" cy="445778"/>
      </dsp:txXfrm>
    </dsp:sp>
    <dsp:sp modelId="{4F70559C-894B-4D70-B068-1EA87A38D7B7}">
      <dsp:nvSpPr>
        <dsp:cNvPr id="0" name=""/>
        <dsp:cNvSpPr/>
      </dsp:nvSpPr>
      <dsp:spPr>
        <a:xfrm>
          <a:off x="704670" y="1829894"/>
          <a:ext cx="3405211" cy="44577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Muestra sentimiento de culpa y cree merecer agresiones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704670" y="1829894"/>
        <a:ext cx="3405211" cy="445778"/>
      </dsp:txXfrm>
    </dsp:sp>
    <dsp:sp modelId="{1DD0E9DB-DB66-4E64-9FB1-C817E07D0DA3}">
      <dsp:nvSpPr>
        <dsp:cNvPr id="0" name=""/>
        <dsp:cNvSpPr/>
      </dsp:nvSpPr>
      <dsp:spPr>
        <a:xfrm>
          <a:off x="704670" y="2387117"/>
          <a:ext cx="3405211" cy="445778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Muestra conductas extremas de agresividad,  se siente rechazado y no querido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704670" y="2387117"/>
        <a:ext cx="3405211" cy="445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1A9DE-1CA5-4F6D-A296-C2FC8D1B0CBE}">
      <dsp:nvSpPr>
        <dsp:cNvPr id="0" name=""/>
        <dsp:cNvSpPr/>
      </dsp:nvSpPr>
      <dsp:spPr>
        <a:xfrm>
          <a:off x="617710" y="1868400"/>
          <a:ext cx="237193" cy="1672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96" y="0"/>
              </a:lnTo>
              <a:lnTo>
                <a:pt x="118596" y="1672734"/>
              </a:lnTo>
              <a:lnTo>
                <a:pt x="237193" y="167273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694070" y="2662531"/>
        <a:ext cx="84473" cy="84473"/>
      </dsp:txXfrm>
    </dsp:sp>
    <dsp:sp modelId="{889E46A7-D3D7-473F-AE30-300515D06442}">
      <dsp:nvSpPr>
        <dsp:cNvPr id="0" name=""/>
        <dsp:cNvSpPr/>
      </dsp:nvSpPr>
      <dsp:spPr>
        <a:xfrm>
          <a:off x="617710" y="1868400"/>
          <a:ext cx="237193" cy="119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96" y="0"/>
              </a:lnTo>
              <a:lnTo>
                <a:pt x="118596" y="1194810"/>
              </a:lnTo>
              <a:lnTo>
                <a:pt x="237193" y="11948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705854" y="2435352"/>
        <a:ext cx="60906" cy="60906"/>
      </dsp:txXfrm>
    </dsp:sp>
    <dsp:sp modelId="{8BE4491A-8B1A-49CA-806B-80C21FAA7001}">
      <dsp:nvSpPr>
        <dsp:cNvPr id="0" name=""/>
        <dsp:cNvSpPr/>
      </dsp:nvSpPr>
      <dsp:spPr>
        <a:xfrm>
          <a:off x="617710" y="1868400"/>
          <a:ext cx="237193" cy="716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96" y="0"/>
              </a:lnTo>
              <a:lnTo>
                <a:pt x="118596" y="716886"/>
              </a:lnTo>
              <a:lnTo>
                <a:pt x="237193" y="71688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717429" y="2207965"/>
        <a:ext cx="37755" cy="37755"/>
      </dsp:txXfrm>
    </dsp:sp>
    <dsp:sp modelId="{38354AB0-1D09-4D7F-9064-6D03301D241D}">
      <dsp:nvSpPr>
        <dsp:cNvPr id="0" name=""/>
        <dsp:cNvSpPr/>
      </dsp:nvSpPr>
      <dsp:spPr>
        <a:xfrm>
          <a:off x="617710" y="1868400"/>
          <a:ext cx="237193" cy="238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96" y="0"/>
              </a:lnTo>
              <a:lnTo>
                <a:pt x="118596" y="238962"/>
              </a:lnTo>
              <a:lnTo>
                <a:pt x="237193" y="23896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727890" y="1979464"/>
        <a:ext cx="16834" cy="16834"/>
      </dsp:txXfrm>
    </dsp:sp>
    <dsp:sp modelId="{622E4466-C4B6-4AEB-9BDC-CA780DD37736}">
      <dsp:nvSpPr>
        <dsp:cNvPr id="0" name=""/>
        <dsp:cNvSpPr/>
      </dsp:nvSpPr>
      <dsp:spPr>
        <a:xfrm>
          <a:off x="617710" y="1629438"/>
          <a:ext cx="237193" cy="238962"/>
        </a:xfrm>
        <a:custGeom>
          <a:avLst/>
          <a:gdLst/>
          <a:ahLst/>
          <a:cxnLst/>
          <a:rect l="0" t="0" r="0" b="0"/>
          <a:pathLst>
            <a:path>
              <a:moveTo>
                <a:pt x="0" y="238962"/>
              </a:moveTo>
              <a:lnTo>
                <a:pt x="118596" y="238962"/>
              </a:lnTo>
              <a:lnTo>
                <a:pt x="118596" y="0"/>
              </a:lnTo>
              <a:lnTo>
                <a:pt x="23719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727890" y="1740502"/>
        <a:ext cx="16834" cy="16834"/>
      </dsp:txXfrm>
    </dsp:sp>
    <dsp:sp modelId="{ED110E7D-9F91-49D0-BC9E-746CB9AA4C90}">
      <dsp:nvSpPr>
        <dsp:cNvPr id="0" name=""/>
        <dsp:cNvSpPr/>
      </dsp:nvSpPr>
      <dsp:spPr>
        <a:xfrm>
          <a:off x="617710" y="1151514"/>
          <a:ext cx="237193" cy="716886"/>
        </a:xfrm>
        <a:custGeom>
          <a:avLst/>
          <a:gdLst/>
          <a:ahLst/>
          <a:cxnLst/>
          <a:rect l="0" t="0" r="0" b="0"/>
          <a:pathLst>
            <a:path>
              <a:moveTo>
                <a:pt x="0" y="716886"/>
              </a:moveTo>
              <a:lnTo>
                <a:pt x="118596" y="716886"/>
              </a:lnTo>
              <a:lnTo>
                <a:pt x="118596" y="0"/>
              </a:lnTo>
              <a:lnTo>
                <a:pt x="23719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717429" y="1491079"/>
        <a:ext cx="37755" cy="37755"/>
      </dsp:txXfrm>
    </dsp:sp>
    <dsp:sp modelId="{9634D78B-B2D8-4CB1-A198-42A1F76669D1}">
      <dsp:nvSpPr>
        <dsp:cNvPr id="0" name=""/>
        <dsp:cNvSpPr/>
      </dsp:nvSpPr>
      <dsp:spPr>
        <a:xfrm>
          <a:off x="617710" y="673590"/>
          <a:ext cx="237193" cy="1194810"/>
        </a:xfrm>
        <a:custGeom>
          <a:avLst/>
          <a:gdLst/>
          <a:ahLst/>
          <a:cxnLst/>
          <a:rect l="0" t="0" r="0" b="0"/>
          <a:pathLst>
            <a:path>
              <a:moveTo>
                <a:pt x="0" y="1194810"/>
              </a:moveTo>
              <a:lnTo>
                <a:pt x="118596" y="1194810"/>
              </a:lnTo>
              <a:lnTo>
                <a:pt x="118596" y="0"/>
              </a:lnTo>
              <a:lnTo>
                <a:pt x="23719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705854" y="1240542"/>
        <a:ext cx="60906" cy="60906"/>
      </dsp:txXfrm>
    </dsp:sp>
    <dsp:sp modelId="{C6C70923-127A-4928-A732-311F0B548D41}">
      <dsp:nvSpPr>
        <dsp:cNvPr id="0" name=""/>
        <dsp:cNvSpPr/>
      </dsp:nvSpPr>
      <dsp:spPr>
        <a:xfrm>
          <a:off x="617710" y="195665"/>
          <a:ext cx="237193" cy="1672734"/>
        </a:xfrm>
        <a:custGeom>
          <a:avLst/>
          <a:gdLst/>
          <a:ahLst/>
          <a:cxnLst/>
          <a:rect l="0" t="0" r="0" b="0"/>
          <a:pathLst>
            <a:path>
              <a:moveTo>
                <a:pt x="0" y="1672734"/>
              </a:moveTo>
              <a:lnTo>
                <a:pt x="118596" y="1672734"/>
              </a:lnTo>
              <a:lnTo>
                <a:pt x="118596" y="0"/>
              </a:lnTo>
              <a:lnTo>
                <a:pt x="23719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694070" y="989796"/>
        <a:ext cx="84473" cy="84473"/>
      </dsp:txXfrm>
    </dsp:sp>
    <dsp:sp modelId="{0419866C-D54F-4C39-BF30-4278DF37285C}">
      <dsp:nvSpPr>
        <dsp:cNvPr id="0" name=""/>
        <dsp:cNvSpPr/>
      </dsp:nvSpPr>
      <dsp:spPr>
        <a:xfrm rot="16200000">
          <a:off x="-514593" y="1687612"/>
          <a:ext cx="1903032" cy="361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Emocionales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-514593" y="1687612"/>
        <a:ext cx="1903032" cy="361576"/>
      </dsp:txXfrm>
    </dsp:sp>
    <dsp:sp modelId="{2F9BD171-F851-4F00-9F72-6605BFDB3D03}">
      <dsp:nvSpPr>
        <dsp:cNvPr id="0" name=""/>
        <dsp:cNvSpPr/>
      </dsp:nvSpPr>
      <dsp:spPr>
        <a:xfrm>
          <a:off x="854904" y="1900"/>
          <a:ext cx="3456437" cy="387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Retraso en el desarrollo del lenguaje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854904" y="1900"/>
        <a:ext cx="3456437" cy="387530"/>
      </dsp:txXfrm>
    </dsp:sp>
    <dsp:sp modelId="{9160E69B-7601-43F4-B3A6-C9433D9CF2AB}">
      <dsp:nvSpPr>
        <dsp:cNvPr id="0" name=""/>
        <dsp:cNvSpPr/>
      </dsp:nvSpPr>
      <dsp:spPr>
        <a:xfrm>
          <a:off x="854904" y="479825"/>
          <a:ext cx="3456437" cy="387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Trastorno del desarrollo emocional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854904" y="479825"/>
        <a:ext cx="3456437" cy="387530"/>
      </dsp:txXfrm>
    </dsp:sp>
    <dsp:sp modelId="{127F32F9-B7E4-420A-99B8-D179B8004A1C}">
      <dsp:nvSpPr>
        <dsp:cNvPr id="0" name=""/>
        <dsp:cNvSpPr/>
      </dsp:nvSpPr>
      <dsp:spPr>
        <a:xfrm>
          <a:off x="854904" y="957749"/>
          <a:ext cx="3456437" cy="387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Problemas en el control de esfínteres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854904" y="957749"/>
        <a:ext cx="3456437" cy="387530"/>
      </dsp:txXfrm>
    </dsp:sp>
    <dsp:sp modelId="{372C4829-8076-405C-8B41-827C0E29B586}">
      <dsp:nvSpPr>
        <dsp:cNvPr id="0" name=""/>
        <dsp:cNvSpPr/>
      </dsp:nvSpPr>
      <dsp:spPr>
        <a:xfrm>
          <a:off x="854904" y="1435673"/>
          <a:ext cx="3456437" cy="387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Reacciones de ansiedad, temor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854904" y="1435673"/>
        <a:ext cx="3456437" cy="387530"/>
      </dsp:txXfrm>
    </dsp:sp>
    <dsp:sp modelId="{20601636-7C4A-4B6D-B545-9BD75022225A}">
      <dsp:nvSpPr>
        <dsp:cNvPr id="0" name=""/>
        <dsp:cNvSpPr/>
      </dsp:nvSpPr>
      <dsp:spPr>
        <a:xfrm>
          <a:off x="854904" y="1913597"/>
          <a:ext cx="3456437" cy="387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Intento de suicidio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854904" y="1913597"/>
        <a:ext cx="3456437" cy="387530"/>
      </dsp:txXfrm>
    </dsp:sp>
    <dsp:sp modelId="{4C7F691A-0F7F-4492-903E-3317D2B183C5}">
      <dsp:nvSpPr>
        <dsp:cNvPr id="0" name=""/>
        <dsp:cNvSpPr/>
      </dsp:nvSpPr>
      <dsp:spPr>
        <a:xfrm>
          <a:off x="854904" y="2391521"/>
          <a:ext cx="3456437" cy="387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Depresión, baja autoestima y sentimientos de estigmatización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854904" y="2391521"/>
        <a:ext cx="3456437" cy="387530"/>
      </dsp:txXfrm>
    </dsp:sp>
    <dsp:sp modelId="{4D5462B9-4A09-4C2B-8402-41D862764A20}">
      <dsp:nvSpPr>
        <dsp:cNvPr id="0" name=""/>
        <dsp:cNvSpPr/>
      </dsp:nvSpPr>
      <dsp:spPr>
        <a:xfrm>
          <a:off x="854904" y="2869445"/>
          <a:ext cx="3456437" cy="387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Falta de interés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854904" y="2869445"/>
        <a:ext cx="3456437" cy="387530"/>
      </dsp:txXfrm>
    </dsp:sp>
    <dsp:sp modelId="{6CBEB57F-039D-4FA3-A0FE-F92EA0539699}">
      <dsp:nvSpPr>
        <dsp:cNvPr id="0" name=""/>
        <dsp:cNvSpPr/>
      </dsp:nvSpPr>
      <dsp:spPr>
        <a:xfrm>
          <a:off x="854904" y="3347369"/>
          <a:ext cx="3456437" cy="387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Síndrome de estrés post traumático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854904" y="3347369"/>
        <a:ext cx="3456437" cy="387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74968-72A9-40FD-A9D7-EC2194B98FA0}">
      <dsp:nvSpPr>
        <dsp:cNvPr id="0" name=""/>
        <dsp:cNvSpPr/>
      </dsp:nvSpPr>
      <dsp:spPr>
        <a:xfrm>
          <a:off x="467905" y="1124199"/>
          <a:ext cx="151118" cy="695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559" y="0"/>
              </a:lnTo>
              <a:lnTo>
                <a:pt x="75559" y="695350"/>
              </a:lnTo>
              <a:lnTo>
                <a:pt x="151118" y="69535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525675" y="1454085"/>
        <a:ext cx="35579" cy="35579"/>
      </dsp:txXfrm>
    </dsp:sp>
    <dsp:sp modelId="{DFC971DB-F490-44F0-8144-2DE684A92E91}">
      <dsp:nvSpPr>
        <dsp:cNvPr id="0" name=""/>
        <dsp:cNvSpPr/>
      </dsp:nvSpPr>
      <dsp:spPr>
        <a:xfrm>
          <a:off x="467905" y="1078479"/>
          <a:ext cx="1511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559" y="45720"/>
              </a:lnTo>
              <a:lnTo>
                <a:pt x="75559" y="50132"/>
              </a:lnTo>
              <a:lnTo>
                <a:pt x="151118" y="501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539685" y="1120419"/>
        <a:ext cx="7559" cy="7559"/>
      </dsp:txXfrm>
    </dsp:sp>
    <dsp:sp modelId="{2D2847D7-80E1-4325-8FEB-C171A452C6CF}">
      <dsp:nvSpPr>
        <dsp:cNvPr id="0" name=""/>
        <dsp:cNvSpPr/>
      </dsp:nvSpPr>
      <dsp:spPr>
        <a:xfrm>
          <a:off x="467905" y="433261"/>
          <a:ext cx="151118" cy="690938"/>
        </a:xfrm>
        <a:custGeom>
          <a:avLst/>
          <a:gdLst/>
          <a:ahLst/>
          <a:cxnLst/>
          <a:rect l="0" t="0" r="0" b="0"/>
          <a:pathLst>
            <a:path>
              <a:moveTo>
                <a:pt x="0" y="690938"/>
              </a:moveTo>
              <a:lnTo>
                <a:pt x="75559" y="690938"/>
              </a:lnTo>
              <a:lnTo>
                <a:pt x="75559" y="0"/>
              </a:lnTo>
              <a:lnTo>
                <a:pt x="15111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525783" y="761048"/>
        <a:ext cx="35363" cy="35363"/>
      </dsp:txXfrm>
    </dsp:sp>
    <dsp:sp modelId="{C07515D5-22CC-46A2-B3A6-0F7EF43A9A6B}">
      <dsp:nvSpPr>
        <dsp:cNvPr id="0" name=""/>
        <dsp:cNvSpPr/>
      </dsp:nvSpPr>
      <dsp:spPr>
        <a:xfrm rot="16200000">
          <a:off x="-766606" y="948078"/>
          <a:ext cx="2116783" cy="352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Sociales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-766606" y="948078"/>
        <a:ext cx="2116783" cy="352241"/>
      </dsp:txXfrm>
    </dsp:sp>
    <dsp:sp modelId="{49684169-3FD4-4AA4-9E3B-D18579A92D21}">
      <dsp:nvSpPr>
        <dsp:cNvPr id="0" name=""/>
        <dsp:cNvSpPr/>
      </dsp:nvSpPr>
      <dsp:spPr>
        <a:xfrm>
          <a:off x="619024" y="137475"/>
          <a:ext cx="3239983" cy="591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Relaciones sociales escasas y/o conflictivas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619024" y="137475"/>
        <a:ext cx="3239983" cy="591571"/>
      </dsp:txXfrm>
    </dsp:sp>
    <dsp:sp modelId="{A51D3919-EAAA-40A7-A856-C8046DA233E0}">
      <dsp:nvSpPr>
        <dsp:cNvPr id="0" name=""/>
        <dsp:cNvSpPr/>
      </dsp:nvSpPr>
      <dsp:spPr>
        <a:xfrm>
          <a:off x="619024" y="829594"/>
          <a:ext cx="3239983" cy="598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Escases de habilidades para resolver conflictos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619024" y="829594"/>
        <a:ext cx="3239983" cy="598034"/>
      </dsp:txXfrm>
    </dsp:sp>
    <dsp:sp modelId="{8B1B2D38-C30E-44C4-9591-DDFE0A863CCC}">
      <dsp:nvSpPr>
        <dsp:cNvPr id="0" name=""/>
        <dsp:cNvSpPr/>
      </dsp:nvSpPr>
      <dsp:spPr>
        <a:xfrm>
          <a:off x="619024" y="1528176"/>
          <a:ext cx="3239983" cy="582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Conductas antisociales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619024" y="1528176"/>
        <a:ext cx="3239983" cy="5827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5FC4-3D0C-4E6A-92BC-09230B9A6F62}">
      <dsp:nvSpPr>
        <dsp:cNvPr id="0" name=""/>
        <dsp:cNvSpPr/>
      </dsp:nvSpPr>
      <dsp:spPr>
        <a:xfrm>
          <a:off x="713942" y="1837465"/>
          <a:ext cx="236394" cy="1046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197" y="0"/>
              </a:lnTo>
              <a:lnTo>
                <a:pt x="118197" y="1046239"/>
              </a:lnTo>
              <a:lnTo>
                <a:pt x="236394" y="1046239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805324" y="2333769"/>
        <a:ext cx="53630" cy="53630"/>
      </dsp:txXfrm>
    </dsp:sp>
    <dsp:sp modelId="{D1D881B4-BCD6-4F5D-8E7E-218F0817EB0E}">
      <dsp:nvSpPr>
        <dsp:cNvPr id="0" name=""/>
        <dsp:cNvSpPr/>
      </dsp:nvSpPr>
      <dsp:spPr>
        <a:xfrm>
          <a:off x="713942" y="1440739"/>
          <a:ext cx="492008" cy="396725"/>
        </a:xfrm>
        <a:custGeom>
          <a:avLst/>
          <a:gdLst/>
          <a:ahLst/>
          <a:cxnLst/>
          <a:rect l="0" t="0" r="0" b="0"/>
          <a:pathLst>
            <a:path>
              <a:moveTo>
                <a:pt x="0" y="396725"/>
              </a:moveTo>
              <a:lnTo>
                <a:pt x="246004" y="396725"/>
              </a:lnTo>
              <a:lnTo>
                <a:pt x="246004" y="0"/>
              </a:lnTo>
              <a:lnTo>
                <a:pt x="492008" y="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944145" y="1623301"/>
        <a:ext cx="31601" cy="31601"/>
      </dsp:txXfrm>
    </dsp:sp>
    <dsp:sp modelId="{A657C3A3-F5BC-44D5-BFAF-6062B7151650}">
      <dsp:nvSpPr>
        <dsp:cNvPr id="0" name=""/>
        <dsp:cNvSpPr/>
      </dsp:nvSpPr>
      <dsp:spPr>
        <a:xfrm>
          <a:off x="713942" y="388806"/>
          <a:ext cx="236394" cy="1448658"/>
        </a:xfrm>
        <a:custGeom>
          <a:avLst/>
          <a:gdLst/>
          <a:ahLst/>
          <a:cxnLst/>
          <a:rect l="0" t="0" r="0" b="0"/>
          <a:pathLst>
            <a:path>
              <a:moveTo>
                <a:pt x="0" y="1448658"/>
              </a:moveTo>
              <a:lnTo>
                <a:pt x="118197" y="1448658"/>
              </a:lnTo>
              <a:lnTo>
                <a:pt x="118197" y="0"/>
              </a:lnTo>
              <a:lnTo>
                <a:pt x="236394" y="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795444" y="1076440"/>
        <a:ext cx="73390" cy="73390"/>
      </dsp:txXfrm>
    </dsp:sp>
    <dsp:sp modelId="{8BBC85C6-8A10-4DFD-A34F-A56DA10E8409}">
      <dsp:nvSpPr>
        <dsp:cNvPr id="0" name=""/>
        <dsp:cNvSpPr/>
      </dsp:nvSpPr>
      <dsp:spPr>
        <a:xfrm rot="16200000">
          <a:off x="-812876" y="1610172"/>
          <a:ext cx="2599053" cy="454584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dirty="0" smtClean="0">
              <a:solidFill>
                <a:schemeClr val="bg1"/>
              </a:solidFill>
            </a:rPr>
            <a:t>MORAL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-812876" y="1610172"/>
        <a:ext cx="2599053" cy="454584"/>
      </dsp:txXfrm>
    </dsp:sp>
    <dsp:sp modelId="{B5E7AFAC-420F-4173-84FC-4A6D826BBA49}">
      <dsp:nvSpPr>
        <dsp:cNvPr id="0" name=""/>
        <dsp:cNvSpPr/>
      </dsp:nvSpPr>
      <dsp:spPr>
        <a:xfrm>
          <a:off x="950337" y="4625"/>
          <a:ext cx="3975037" cy="7683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Dolor psíquico que sin llegar a ser patológico, conlleva cierto desequilibrio emocional/espiritual. Es consciente</a:t>
          </a:r>
          <a:r>
            <a:rPr lang="es-VE" sz="1200" kern="1200" dirty="0" smtClean="0">
              <a:solidFill>
                <a:schemeClr val="bg1"/>
              </a:solidFill>
            </a:rPr>
            <a:t>..</a:t>
          </a:r>
          <a:endParaRPr lang="es-VE" sz="1200" kern="1200" dirty="0">
            <a:solidFill>
              <a:schemeClr val="bg1"/>
            </a:solidFill>
          </a:endParaRPr>
        </a:p>
      </dsp:txBody>
      <dsp:txXfrm>
        <a:off x="950337" y="4625"/>
        <a:ext cx="3975037" cy="768362"/>
      </dsp:txXfrm>
    </dsp:sp>
    <dsp:sp modelId="{2DF7F80C-30BD-43E2-AFC7-E2ECE4903367}">
      <dsp:nvSpPr>
        <dsp:cNvPr id="0" name=""/>
        <dsp:cNvSpPr/>
      </dsp:nvSpPr>
      <dsp:spPr>
        <a:xfrm>
          <a:off x="1205950" y="868770"/>
          <a:ext cx="4316462" cy="11439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Se equipara a las situaciones de sufrimiento, angustia o padecimiento referidas al ámbito espiritual, al honor, a la pérdida del disfrute de personas o situaciones.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1205950" y="868770"/>
        <a:ext cx="4316462" cy="1143938"/>
      </dsp:txXfrm>
    </dsp:sp>
    <dsp:sp modelId="{D7A2918E-1E05-4937-A14A-8AD30BD2357C}">
      <dsp:nvSpPr>
        <dsp:cNvPr id="0" name=""/>
        <dsp:cNvSpPr/>
      </dsp:nvSpPr>
      <dsp:spPr>
        <a:xfrm>
          <a:off x="950337" y="2097104"/>
          <a:ext cx="3975037" cy="1573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Limitada capacidad de gozar o disfrutar, sin modificar la personalidad anterior al hecho traumático y desaparece cuando ya no existe la causa de dicho malestar. Es limitado en el tiempo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950337" y="2097104"/>
        <a:ext cx="3975037" cy="1573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45FC4-3D0C-4E6A-92BC-09230B9A6F62}">
      <dsp:nvSpPr>
        <dsp:cNvPr id="0" name=""/>
        <dsp:cNvSpPr/>
      </dsp:nvSpPr>
      <dsp:spPr>
        <a:xfrm>
          <a:off x="368655" y="870507"/>
          <a:ext cx="190324" cy="39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162" y="0"/>
              </a:lnTo>
              <a:lnTo>
                <a:pt x="95162" y="390017"/>
              </a:lnTo>
              <a:lnTo>
                <a:pt x="190324" y="390017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>
            <a:solidFill>
              <a:schemeClr val="bg1"/>
            </a:solidFill>
          </a:endParaRPr>
        </a:p>
      </dsp:txBody>
      <dsp:txXfrm>
        <a:off x="452967" y="1054666"/>
        <a:ext cx="21698" cy="21698"/>
      </dsp:txXfrm>
    </dsp:sp>
    <dsp:sp modelId="{D1D881B4-BCD6-4F5D-8E7E-218F0817EB0E}">
      <dsp:nvSpPr>
        <dsp:cNvPr id="0" name=""/>
        <dsp:cNvSpPr/>
      </dsp:nvSpPr>
      <dsp:spPr>
        <a:xfrm>
          <a:off x="368655" y="824787"/>
          <a:ext cx="1903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0324" y="4572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>
            <a:solidFill>
              <a:schemeClr val="bg1"/>
            </a:solidFill>
          </a:endParaRPr>
        </a:p>
      </dsp:txBody>
      <dsp:txXfrm>
        <a:off x="459059" y="865748"/>
        <a:ext cx="9516" cy="9516"/>
      </dsp:txXfrm>
    </dsp:sp>
    <dsp:sp modelId="{A657C3A3-F5BC-44D5-BFAF-6062B7151650}">
      <dsp:nvSpPr>
        <dsp:cNvPr id="0" name=""/>
        <dsp:cNvSpPr/>
      </dsp:nvSpPr>
      <dsp:spPr>
        <a:xfrm>
          <a:off x="368655" y="495729"/>
          <a:ext cx="192987" cy="374777"/>
        </a:xfrm>
        <a:custGeom>
          <a:avLst/>
          <a:gdLst/>
          <a:ahLst/>
          <a:cxnLst/>
          <a:rect l="0" t="0" r="0" b="0"/>
          <a:pathLst>
            <a:path>
              <a:moveTo>
                <a:pt x="0" y="374777"/>
              </a:moveTo>
              <a:lnTo>
                <a:pt x="96493" y="374777"/>
              </a:lnTo>
              <a:lnTo>
                <a:pt x="96493" y="0"/>
              </a:lnTo>
              <a:lnTo>
                <a:pt x="192987" y="0"/>
              </a:lnTo>
            </a:path>
          </a:pathLst>
        </a:custGeom>
        <a:noFill/>
        <a:ln w="15875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>
            <a:solidFill>
              <a:schemeClr val="bg1"/>
            </a:solidFill>
          </a:endParaRPr>
        </a:p>
      </dsp:txBody>
      <dsp:txXfrm>
        <a:off x="454610" y="672579"/>
        <a:ext cx="21077" cy="21077"/>
      </dsp:txXfrm>
    </dsp:sp>
    <dsp:sp modelId="{8BBC85C6-8A10-4DFD-A34F-A56DA10E8409}">
      <dsp:nvSpPr>
        <dsp:cNvPr id="0" name=""/>
        <dsp:cNvSpPr/>
      </dsp:nvSpPr>
      <dsp:spPr>
        <a:xfrm rot="16200000">
          <a:off x="-577838" y="687510"/>
          <a:ext cx="1526995" cy="365992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Físicas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-577838" y="687510"/>
        <a:ext cx="1526995" cy="365992"/>
      </dsp:txXfrm>
    </dsp:sp>
    <dsp:sp modelId="{B5E7AFAC-420F-4173-84FC-4A6D826BBA49}">
      <dsp:nvSpPr>
        <dsp:cNvPr id="0" name=""/>
        <dsp:cNvSpPr/>
      </dsp:nvSpPr>
      <dsp:spPr>
        <a:xfrm>
          <a:off x="561642" y="336987"/>
          <a:ext cx="3200357" cy="3174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0" kern="1200" dirty="0" smtClean="0">
              <a:solidFill>
                <a:schemeClr val="bg1"/>
              </a:solidFill>
            </a:rPr>
            <a:t>Pesadillas y problemas de sueño</a:t>
          </a:r>
          <a:endParaRPr lang="es-VE" sz="1200" b="0" kern="1200" dirty="0">
            <a:solidFill>
              <a:schemeClr val="bg1"/>
            </a:solidFill>
          </a:endParaRPr>
        </a:p>
      </dsp:txBody>
      <dsp:txXfrm>
        <a:off x="561642" y="336987"/>
        <a:ext cx="3200357" cy="317485"/>
      </dsp:txXfrm>
    </dsp:sp>
    <dsp:sp modelId="{2DF7F80C-30BD-43E2-AFC7-E2ECE4903367}">
      <dsp:nvSpPr>
        <dsp:cNvPr id="0" name=""/>
        <dsp:cNvSpPr/>
      </dsp:nvSpPr>
      <dsp:spPr>
        <a:xfrm>
          <a:off x="558979" y="711764"/>
          <a:ext cx="3200357" cy="3174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Cambio de hábitos de comida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558979" y="711764"/>
        <a:ext cx="3200357" cy="317485"/>
      </dsp:txXfrm>
    </dsp:sp>
    <dsp:sp modelId="{D7A2918E-1E05-4937-A14A-8AD30BD2357C}">
      <dsp:nvSpPr>
        <dsp:cNvPr id="0" name=""/>
        <dsp:cNvSpPr/>
      </dsp:nvSpPr>
      <dsp:spPr>
        <a:xfrm>
          <a:off x="558979" y="1101781"/>
          <a:ext cx="3200357" cy="31748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0" kern="1200" dirty="0" smtClean="0">
              <a:solidFill>
                <a:schemeClr val="bg1"/>
              </a:solidFill>
            </a:rPr>
            <a:t>Pérdida del control de esfínteres</a:t>
          </a:r>
          <a:endParaRPr lang="es-VE" sz="1200" b="0" kern="1200" dirty="0">
            <a:solidFill>
              <a:schemeClr val="bg1"/>
            </a:solidFill>
          </a:endParaRPr>
        </a:p>
      </dsp:txBody>
      <dsp:txXfrm>
        <a:off x="558979" y="1101781"/>
        <a:ext cx="3200357" cy="3174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2F9D-AE90-480F-A1E6-DB70984C8EE2}">
      <dsp:nvSpPr>
        <dsp:cNvPr id="0" name=""/>
        <dsp:cNvSpPr/>
      </dsp:nvSpPr>
      <dsp:spPr>
        <a:xfrm>
          <a:off x="712776" y="1397182"/>
          <a:ext cx="235667" cy="880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833" y="0"/>
              </a:lnTo>
              <a:lnTo>
                <a:pt x="117833" y="880634"/>
              </a:lnTo>
              <a:lnTo>
                <a:pt x="235667" y="880634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807820" y="1814709"/>
        <a:ext cx="45581" cy="45581"/>
      </dsp:txXfrm>
    </dsp:sp>
    <dsp:sp modelId="{286C8D80-A1B4-4355-931D-CC5821353263}">
      <dsp:nvSpPr>
        <dsp:cNvPr id="0" name=""/>
        <dsp:cNvSpPr/>
      </dsp:nvSpPr>
      <dsp:spPr>
        <a:xfrm>
          <a:off x="712776" y="1397182"/>
          <a:ext cx="235667" cy="363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833" y="0"/>
              </a:lnTo>
              <a:lnTo>
                <a:pt x="117833" y="363302"/>
              </a:lnTo>
              <a:lnTo>
                <a:pt x="235667" y="363302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819784" y="1568007"/>
        <a:ext cx="21652" cy="21652"/>
      </dsp:txXfrm>
    </dsp:sp>
    <dsp:sp modelId="{2DA9AAA2-1D3C-460E-BDCC-06DC73D5892D}">
      <dsp:nvSpPr>
        <dsp:cNvPr id="0" name=""/>
        <dsp:cNvSpPr/>
      </dsp:nvSpPr>
      <dsp:spPr>
        <a:xfrm>
          <a:off x="712776" y="1243151"/>
          <a:ext cx="235667" cy="154030"/>
        </a:xfrm>
        <a:custGeom>
          <a:avLst/>
          <a:gdLst/>
          <a:ahLst/>
          <a:cxnLst/>
          <a:rect l="0" t="0" r="0" b="0"/>
          <a:pathLst>
            <a:path>
              <a:moveTo>
                <a:pt x="0" y="154030"/>
              </a:moveTo>
              <a:lnTo>
                <a:pt x="117833" y="154030"/>
              </a:lnTo>
              <a:lnTo>
                <a:pt x="117833" y="0"/>
              </a:lnTo>
              <a:lnTo>
                <a:pt x="235667" y="0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823572" y="1313128"/>
        <a:ext cx="14076" cy="14076"/>
      </dsp:txXfrm>
    </dsp:sp>
    <dsp:sp modelId="{C616AB84-339C-435D-9E34-E263D0EE5AF0}">
      <dsp:nvSpPr>
        <dsp:cNvPr id="0" name=""/>
        <dsp:cNvSpPr/>
      </dsp:nvSpPr>
      <dsp:spPr>
        <a:xfrm>
          <a:off x="712776" y="725819"/>
          <a:ext cx="235667" cy="671363"/>
        </a:xfrm>
        <a:custGeom>
          <a:avLst/>
          <a:gdLst/>
          <a:ahLst/>
          <a:cxnLst/>
          <a:rect l="0" t="0" r="0" b="0"/>
          <a:pathLst>
            <a:path>
              <a:moveTo>
                <a:pt x="0" y="671363"/>
              </a:moveTo>
              <a:lnTo>
                <a:pt x="117833" y="671363"/>
              </a:lnTo>
              <a:lnTo>
                <a:pt x="117833" y="0"/>
              </a:lnTo>
              <a:lnTo>
                <a:pt x="235667" y="0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812822" y="1043712"/>
        <a:ext cx="35576" cy="35576"/>
      </dsp:txXfrm>
    </dsp:sp>
    <dsp:sp modelId="{E322A9A6-67F6-4B52-8E3E-1CFA47D644D7}">
      <dsp:nvSpPr>
        <dsp:cNvPr id="0" name=""/>
        <dsp:cNvSpPr/>
      </dsp:nvSpPr>
      <dsp:spPr>
        <a:xfrm>
          <a:off x="712776" y="208486"/>
          <a:ext cx="235667" cy="1188695"/>
        </a:xfrm>
        <a:custGeom>
          <a:avLst/>
          <a:gdLst/>
          <a:ahLst/>
          <a:cxnLst/>
          <a:rect l="0" t="0" r="0" b="0"/>
          <a:pathLst>
            <a:path>
              <a:moveTo>
                <a:pt x="0" y="1188695"/>
              </a:moveTo>
              <a:lnTo>
                <a:pt x="117833" y="1188695"/>
              </a:lnTo>
              <a:lnTo>
                <a:pt x="117833" y="0"/>
              </a:lnTo>
              <a:lnTo>
                <a:pt x="235667" y="0"/>
              </a:lnTo>
            </a:path>
          </a:pathLst>
        </a:custGeom>
        <a:noFill/>
        <a:ln w="15875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800314" y="772538"/>
        <a:ext cx="60591" cy="60591"/>
      </dsp:txXfrm>
    </dsp:sp>
    <dsp:sp modelId="{78326C93-3692-4D27-A39D-4C3D05FD975A}">
      <dsp:nvSpPr>
        <dsp:cNvPr id="0" name=""/>
        <dsp:cNvSpPr/>
      </dsp:nvSpPr>
      <dsp:spPr>
        <a:xfrm rot="16200000">
          <a:off x="-565276" y="1208250"/>
          <a:ext cx="2178242" cy="37786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Conductuales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-565276" y="1208250"/>
        <a:ext cx="2178242" cy="377863"/>
      </dsp:txXfrm>
    </dsp:sp>
    <dsp:sp modelId="{92189CA6-92DE-45C5-B9B0-69192AD18C0B}">
      <dsp:nvSpPr>
        <dsp:cNvPr id="0" name=""/>
        <dsp:cNvSpPr/>
      </dsp:nvSpPr>
      <dsp:spPr>
        <a:xfrm>
          <a:off x="948444" y="1553"/>
          <a:ext cx="3161437" cy="41386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Consumo de drogas y alcohol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948444" y="1553"/>
        <a:ext cx="3161437" cy="413866"/>
      </dsp:txXfrm>
    </dsp:sp>
    <dsp:sp modelId="{93A0F0D8-A618-4578-A2D7-C3D90F39EB6A}">
      <dsp:nvSpPr>
        <dsp:cNvPr id="0" name=""/>
        <dsp:cNvSpPr/>
      </dsp:nvSpPr>
      <dsp:spPr>
        <a:xfrm>
          <a:off x="948444" y="518886"/>
          <a:ext cx="3161437" cy="41386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Fugas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948444" y="518886"/>
        <a:ext cx="3161437" cy="413866"/>
      </dsp:txXfrm>
    </dsp:sp>
    <dsp:sp modelId="{614EB8F8-2523-4E41-8275-820D818BB2EF}">
      <dsp:nvSpPr>
        <dsp:cNvPr id="0" name=""/>
        <dsp:cNvSpPr/>
      </dsp:nvSpPr>
      <dsp:spPr>
        <a:xfrm>
          <a:off x="948444" y="1036218"/>
          <a:ext cx="3161437" cy="41386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0" kern="1200" dirty="0" smtClean="0">
              <a:solidFill>
                <a:schemeClr val="bg1"/>
              </a:solidFill>
            </a:rPr>
            <a:t>Conductas </a:t>
          </a:r>
          <a:r>
            <a:rPr lang="es-VE" sz="1200" b="0" kern="1200" dirty="0" err="1" smtClean="0">
              <a:solidFill>
                <a:schemeClr val="bg1"/>
              </a:solidFill>
            </a:rPr>
            <a:t>autolesivas</a:t>
          </a:r>
          <a:r>
            <a:rPr lang="es-VE" sz="1200" b="0" kern="1200" dirty="0" smtClean="0">
              <a:solidFill>
                <a:schemeClr val="bg1"/>
              </a:solidFill>
            </a:rPr>
            <a:t> o suicidad</a:t>
          </a:r>
          <a:endParaRPr lang="es-VE" sz="1200" b="0" kern="1200" dirty="0">
            <a:solidFill>
              <a:schemeClr val="bg1"/>
            </a:solidFill>
          </a:endParaRPr>
        </a:p>
      </dsp:txBody>
      <dsp:txXfrm>
        <a:off x="948444" y="1036218"/>
        <a:ext cx="3161437" cy="413866"/>
      </dsp:txXfrm>
    </dsp:sp>
    <dsp:sp modelId="{4F70559C-894B-4D70-B068-1EA87A38D7B7}">
      <dsp:nvSpPr>
        <dsp:cNvPr id="0" name=""/>
        <dsp:cNvSpPr/>
      </dsp:nvSpPr>
      <dsp:spPr>
        <a:xfrm>
          <a:off x="948444" y="1553551"/>
          <a:ext cx="3161437" cy="41386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Hiperactividad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948444" y="1553551"/>
        <a:ext cx="3161437" cy="413866"/>
      </dsp:txXfrm>
    </dsp:sp>
    <dsp:sp modelId="{1DD0E9DB-DB66-4E64-9FB1-C817E07D0DA3}">
      <dsp:nvSpPr>
        <dsp:cNvPr id="0" name=""/>
        <dsp:cNvSpPr/>
      </dsp:nvSpPr>
      <dsp:spPr>
        <a:xfrm>
          <a:off x="948444" y="2070884"/>
          <a:ext cx="3161437" cy="41386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Bajada del rendimiento académico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948444" y="2070884"/>
        <a:ext cx="3161437" cy="4138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1A9DE-1CA5-4F6D-A296-C2FC8D1B0CBE}">
      <dsp:nvSpPr>
        <dsp:cNvPr id="0" name=""/>
        <dsp:cNvSpPr/>
      </dsp:nvSpPr>
      <dsp:spPr>
        <a:xfrm>
          <a:off x="616082" y="1868400"/>
          <a:ext cx="237425" cy="167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12" y="0"/>
              </a:lnTo>
              <a:lnTo>
                <a:pt x="118712" y="1674369"/>
              </a:lnTo>
              <a:lnTo>
                <a:pt x="237425" y="16743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600" kern="1200">
            <a:solidFill>
              <a:schemeClr val="bg1"/>
            </a:solidFill>
          </a:endParaRPr>
        </a:p>
      </dsp:txBody>
      <dsp:txXfrm>
        <a:off x="692517" y="2663307"/>
        <a:ext cx="84555" cy="84555"/>
      </dsp:txXfrm>
    </dsp:sp>
    <dsp:sp modelId="{889E46A7-D3D7-473F-AE30-300515D06442}">
      <dsp:nvSpPr>
        <dsp:cNvPr id="0" name=""/>
        <dsp:cNvSpPr/>
      </dsp:nvSpPr>
      <dsp:spPr>
        <a:xfrm>
          <a:off x="616082" y="1868400"/>
          <a:ext cx="237425" cy="119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12" y="0"/>
              </a:lnTo>
              <a:lnTo>
                <a:pt x="118712" y="1195978"/>
              </a:lnTo>
              <a:lnTo>
                <a:pt x="237425" y="119597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>
            <a:solidFill>
              <a:schemeClr val="bg1"/>
            </a:solidFill>
          </a:endParaRPr>
        </a:p>
      </dsp:txBody>
      <dsp:txXfrm>
        <a:off x="704312" y="2435906"/>
        <a:ext cx="60965" cy="60965"/>
      </dsp:txXfrm>
    </dsp:sp>
    <dsp:sp modelId="{8BE4491A-8B1A-49CA-806B-80C21FAA7001}">
      <dsp:nvSpPr>
        <dsp:cNvPr id="0" name=""/>
        <dsp:cNvSpPr/>
      </dsp:nvSpPr>
      <dsp:spPr>
        <a:xfrm>
          <a:off x="616082" y="1868400"/>
          <a:ext cx="237425" cy="717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12" y="0"/>
              </a:lnTo>
              <a:lnTo>
                <a:pt x="118712" y="717586"/>
              </a:lnTo>
              <a:lnTo>
                <a:pt x="237425" y="71758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>
            <a:solidFill>
              <a:schemeClr val="bg1"/>
            </a:solidFill>
          </a:endParaRPr>
        </a:p>
      </dsp:txBody>
      <dsp:txXfrm>
        <a:off x="715898" y="2208297"/>
        <a:ext cx="37792" cy="37792"/>
      </dsp:txXfrm>
    </dsp:sp>
    <dsp:sp modelId="{38354AB0-1D09-4D7F-9064-6D03301D241D}">
      <dsp:nvSpPr>
        <dsp:cNvPr id="0" name=""/>
        <dsp:cNvSpPr/>
      </dsp:nvSpPr>
      <dsp:spPr>
        <a:xfrm>
          <a:off x="616082" y="1868400"/>
          <a:ext cx="237425" cy="239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12" y="0"/>
              </a:lnTo>
              <a:lnTo>
                <a:pt x="118712" y="239195"/>
              </a:lnTo>
              <a:lnTo>
                <a:pt x="237425" y="23919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>
            <a:solidFill>
              <a:schemeClr val="bg1"/>
            </a:solidFill>
          </a:endParaRPr>
        </a:p>
      </dsp:txBody>
      <dsp:txXfrm>
        <a:off x="726369" y="1979572"/>
        <a:ext cx="16851" cy="16851"/>
      </dsp:txXfrm>
    </dsp:sp>
    <dsp:sp modelId="{622E4466-C4B6-4AEB-9BDC-CA780DD37736}">
      <dsp:nvSpPr>
        <dsp:cNvPr id="0" name=""/>
        <dsp:cNvSpPr/>
      </dsp:nvSpPr>
      <dsp:spPr>
        <a:xfrm>
          <a:off x="616082" y="1629204"/>
          <a:ext cx="237425" cy="239195"/>
        </a:xfrm>
        <a:custGeom>
          <a:avLst/>
          <a:gdLst/>
          <a:ahLst/>
          <a:cxnLst/>
          <a:rect l="0" t="0" r="0" b="0"/>
          <a:pathLst>
            <a:path>
              <a:moveTo>
                <a:pt x="0" y="239195"/>
              </a:moveTo>
              <a:lnTo>
                <a:pt x="118712" y="239195"/>
              </a:lnTo>
              <a:lnTo>
                <a:pt x="118712" y="0"/>
              </a:lnTo>
              <a:lnTo>
                <a:pt x="23742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>
            <a:solidFill>
              <a:schemeClr val="bg1"/>
            </a:solidFill>
          </a:endParaRPr>
        </a:p>
      </dsp:txBody>
      <dsp:txXfrm>
        <a:off x="726369" y="1740377"/>
        <a:ext cx="16851" cy="16851"/>
      </dsp:txXfrm>
    </dsp:sp>
    <dsp:sp modelId="{ED110E7D-9F91-49D0-BC9E-746CB9AA4C90}">
      <dsp:nvSpPr>
        <dsp:cNvPr id="0" name=""/>
        <dsp:cNvSpPr/>
      </dsp:nvSpPr>
      <dsp:spPr>
        <a:xfrm>
          <a:off x="616082" y="1150813"/>
          <a:ext cx="237425" cy="717586"/>
        </a:xfrm>
        <a:custGeom>
          <a:avLst/>
          <a:gdLst/>
          <a:ahLst/>
          <a:cxnLst/>
          <a:rect l="0" t="0" r="0" b="0"/>
          <a:pathLst>
            <a:path>
              <a:moveTo>
                <a:pt x="0" y="717586"/>
              </a:moveTo>
              <a:lnTo>
                <a:pt x="118712" y="717586"/>
              </a:lnTo>
              <a:lnTo>
                <a:pt x="118712" y="0"/>
              </a:lnTo>
              <a:lnTo>
                <a:pt x="23742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>
            <a:solidFill>
              <a:schemeClr val="bg1"/>
            </a:solidFill>
          </a:endParaRPr>
        </a:p>
      </dsp:txBody>
      <dsp:txXfrm>
        <a:off x="715898" y="1490710"/>
        <a:ext cx="37792" cy="37792"/>
      </dsp:txXfrm>
    </dsp:sp>
    <dsp:sp modelId="{9634D78B-B2D8-4CB1-A198-42A1F76669D1}">
      <dsp:nvSpPr>
        <dsp:cNvPr id="0" name=""/>
        <dsp:cNvSpPr/>
      </dsp:nvSpPr>
      <dsp:spPr>
        <a:xfrm>
          <a:off x="616082" y="672422"/>
          <a:ext cx="237425" cy="1195978"/>
        </a:xfrm>
        <a:custGeom>
          <a:avLst/>
          <a:gdLst/>
          <a:ahLst/>
          <a:cxnLst/>
          <a:rect l="0" t="0" r="0" b="0"/>
          <a:pathLst>
            <a:path>
              <a:moveTo>
                <a:pt x="0" y="1195978"/>
              </a:moveTo>
              <a:lnTo>
                <a:pt x="118712" y="1195978"/>
              </a:lnTo>
              <a:lnTo>
                <a:pt x="118712" y="0"/>
              </a:lnTo>
              <a:lnTo>
                <a:pt x="23742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500" kern="1200">
            <a:solidFill>
              <a:schemeClr val="bg1"/>
            </a:solidFill>
          </a:endParaRPr>
        </a:p>
      </dsp:txBody>
      <dsp:txXfrm>
        <a:off x="704312" y="1239928"/>
        <a:ext cx="60965" cy="60965"/>
      </dsp:txXfrm>
    </dsp:sp>
    <dsp:sp modelId="{C6C70923-127A-4928-A732-311F0B548D41}">
      <dsp:nvSpPr>
        <dsp:cNvPr id="0" name=""/>
        <dsp:cNvSpPr/>
      </dsp:nvSpPr>
      <dsp:spPr>
        <a:xfrm>
          <a:off x="616082" y="209271"/>
          <a:ext cx="283142" cy="1659128"/>
        </a:xfrm>
        <a:custGeom>
          <a:avLst/>
          <a:gdLst/>
          <a:ahLst/>
          <a:cxnLst/>
          <a:rect l="0" t="0" r="0" b="0"/>
          <a:pathLst>
            <a:path>
              <a:moveTo>
                <a:pt x="0" y="1659128"/>
              </a:moveTo>
              <a:lnTo>
                <a:pt x="141571" y="1659128"/>
              </a:lnTo>
              <a:lnTo>
                <a:pt x="141571" y="0"/>
              </a:lnTo>
              <a:lnTo>
                <a:pt x="28314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600" kern="1200">
            <a:solidFill>
              <a:schemeClr val="bg1"/>
            </a:solidFill>
          </a:endParaRPr>
        </a:p>
      </dsp:txBody>
      <dsp:txXfrm>
        <a:off x="715575" y="996758"/>
        <a:ext cx="84155" cy="84155"/>
      </dsp:txXfrm>
    </dsp:sp>
    <dsp:sp modelId="{0419866C-D54F-4C39-BF30-4278DF37285C}">
      <dsp:nvSpPr>
        <dsp:cNvPr id="0" name=""/>
        <dsp:cNvSpPr/>
      </dsp:nvSpPr>
      <dsp:spPr>
        <a:xfrm rot="16200000">
          <a:off x="-517329" y="1687435"/>
          <a:ext cx="1904892" cy="361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Emocionales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-517329" y="1687435"/>
        <a:ext cx="1904892" cy="361929"/>
      </dsp:txXfrm>
    </dsp:sp>
    <dsp:sp modelId="{2F9BD171-F851-4F00-9F72-6605BFDB3D03}">
      <dsp:nvSpPr>
        <dsp:cNvPr id="0" name=""/>
        <dsp:cNvSpPr/>
      </dsp:nvSpPr>
      <dsp:spPr>
        <a:xfrm>
          <a:off x="899224" y="15317"/>
          <a:ext cx="3459816" cy="38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b="1" kern="1200" dirty="0" smtClean="0">
              <a:solidFill>
                <a:schemeClr val="bg1"/>
              </a:solidFill>
            </a:rPr>
            <a:t>Miedo generalizado</a:t>
          </a:r>
          <a:endParaRPr lang="es-VE" sz="1100" b="1" kern="1200" dirty="0">
            <a:solidFill>
              <a:schemeClr val="bg1"/>
            </a:solidFill>
          </a:endParaRPr>
        </a:p>
      </dsp:txBody>
      <dsp:txXfrm>
        <a:off x="899224" y="15317"/>
        <a:ext cx="3459816" cy="387908"/>
      </dsp:txXfrm>
    </dsp:sp>
    <dsp:sp modelId="{9160E69B-7601-43F4-B3A6-C9433D9CF2AB}">
      <dsp:nvSpPr>
        <dsp:cNvPr id="0" name=""/>
        <dsp:cNvSpPr/>
      </dsp:nvSpPr>
      <dsp:spPr>
        <a:xfrm>
          <a:off x="853507" y="478467"/>
          <a:ext cx="3459816" cy="38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b="1" kern="1200" dirty="0" smtClean="0">
              <a:solidFill>
                <a:schemeClr val="bg1"/>
              </a:solidFill>
            </a:rPr>
            <a:t>Agresividad</a:t>
          </a:r>
          <a:endParaRPr lang="es-VE" sz="1100" b="1" kern="1200" dirty="0">
            <a:solidFill>
              <a:schemeClr val="bg1"/>
            </a:solidFill>
          </a:endParaRPr>
        </a:p>
      </dsp:txBody>
      <dsp:txXfrm>
        <a:off x="853507" y="478467"/>
        <a:ext cx="3459816" cy="387908"/>
      </dsp:txXfrm>
    </dsp:sp>
    <dsp:sp modelId="{127F32F9-B7E4-420A-99B8-D179B8004A1C}">
      <dsp:nvSpPr>
        <dsp:cNvPr id="0" name=""/>
        <dsp:cNvSpPr/>
      </dsp:nvSpPr>
      <dsp:spPr>
        <a:xfrm>
          <a:off x="853507" y="956859"/>
          <a:ext cx="3459816" cy="38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b="1" kern="1200" dirty="0" smtClean="0">
              <a:solidFill>
                <a:schemeClr val="bg1"/>
              </a:solidFill>
            </a:rPr>
            <a:t>Culpa y vergüenza</a:t>
          </a:r>
          <a:endParaRPr lang="es-VE" sz="1100" b="1" kern="1200" dirty="0">
            <a:solidFill>
              <a:schemeClr val="bg1"/>
            </a:solidFill>
          </a:endParaRPr>
        </a:p>
      </dsp:txBody>
      <dsp:txXfrm>
        <a:off x="853507" y="956859"/>
        <a:ext cx="3459816" cy="387908"/>
      </dsp:txXfrm>
    </dsp:sp>
    <dsp:sp modelId="{372C4829-8076-405C-8B41-827C0E29B586}">
      <dsp:nvSpPr>
        <dsp:cNvPr id="0" name=""/>
        <dsp:cNvSpPr/>
      </dsp:nvSpPr>
      <dsp:spPr>
        <a:xfrm>
          <a:off x="853507" y="1435250"/>
          <a:ext cx="3459816" cy="38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b="1" kern="1200" dirty="0" smtClean="0">
              <a:solidFill>
                <a:schemeClr val="bg1"/>
              </a:solidFill>
            </a:rPr>
            <a:t>Aislamiento</a:t>
          </a:r>
          <a:endParaRPr lang="es-VE" sz="1100" b="1" kern="1200" dirty="0">
            <a:solidFill>
              <a:schemeClr val="bg1"/>
            </a:solidFill>
          </a:endParaRPr>
        </a:p>
      </dsp:txBody>
      <dsp:txXfrm>
        <a:off x="853507" y="1435250"/>
        <a:ext cx="3459816" cy="387908"/>
      </dsp:txXfrm>
    </dsp:sp>
    <dsp:sp modelId="{20601636-7C4A-4B6D-B545-9BD75022225A}">
      <dsp:nvSpPr>
        <dsp:cNvPr id="0" name=""/>
        <dsp:cNvSpPr/>
      </dsp:nvSpPr>
      <dsp:spPr>
        <a:xfrm>
          <a:off x="853507" y="1913641"/>
          <a:ext cx="3459816" cy="38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100" b="1" kern="1200" dirty="0" smtClean="0">
              <a:solidFill>
                <a:schemeClr val="bg1"/>
              </a:solidFill>
            </a:rPr>
            <a:t>Ansiedad</a:t>
          </a:r>
          <a:endParaRPr lang="es-VE" sz="1100" b="1" kern="1200" dirty="0">
            <a:solidFill>
              <a:schemeClr val="bg1"/>
            </a:solidFill>
          </a:endParaRPr>
        </a:p>
      </dsp:txBody>
      <dsp:txXfrm>
        <a:off x="853507" y="1913641"/>
        <a:ext cx="3459816" cy="387908"/>
      </dsp:txXfrm>
    </dsp:sp>
    <dsp:sp modelId="{4C7F691A-0F7F-4492-903E-3317D2B183C5}">
      <dsp:nvSpPr>
        <dsp:cNvPr id="0" name=""/>
        <dsp:cNvSpPr/>
      </dsp:nvSpPr>
      <dsp:spPr>
        <a:xfrm>
          <a:off x="853507" y="2392033"/>
          <a:ext cx="3459816" cy="38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00" b="1" kern="1200" dirty="0" smtClean="0">
              <a:solidFill>
                <a:schemeClr val="bg1"/>
              </a:solidFill>
            </a:rPr>
            <a:t>Depresión, baja autoestima y sentimientos de estigmatización</a:t>
          </a:r>
          <a:endParaRPr lang="es-VE" sz="1000" b="1" kern="1200" dirty="0">
            <a:solidFill>
              <a:schemeClr val="bg1"/>
            </a:solidFill>
          </a:endParaRPr>
        </a:p>
      </dsp:txBody>
      <dsp:txXfrm>
        <a:off x="853507" y="2392033"/>
        <a:ext cx="3459816" cy="387908"/>
      </dsp:txXfrm>
    </dsp:sp>
    <dsp:sp modelId="{4D5462B9-4A09-4C2B-8402-41D862764A20}">
      <dsp:nvSpPr>
        <dsp:cNvPr id="0" name=""/>
        <dsp:cNvSpPr/>
      </dsp:nvSpPr>
      <dsp:spPr>
        <a:xfrm>
          <a:off x="853507" y="2870424"/>
          <a:ext cx="3459816" cy="38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00" b="1" kern="1200" dirty="0" smtClean="0">
              <a:solidFill>
                <a:schemeClr val="bg1"/>
              </a:solidFill>
            </a:rPr>
            <a:t>Rechazo al propio cuerpo</a:t>
          </a:r>
          <a:endParaRPr lang="es-VE" sz="1000" b="1" kern="1200" dirty="0">
            <a:solidFill>
              <a:schemeClr val="bg1"/>
            </a:solidFill>
          </a:endParaRPr>
        </a:p>
      </dsp:txBody>
      <dsp:txXfrm>
        <a:off x="853507" y="2870424"/>
        <a:ext cx="3459816" cy="387908"/>
      </dsp:txXfrm>
    </dsp:sp>
    <dsp:sp modelId="{6CBEB57F-039D-4FA3-A0FE-F92EA0539699}">
      <dsp:nvSpPr>
        <dsp:cNvPr id="0" name=""/>
        <dsp:cNvSpPr/>
      </dsp:nvSpPr>
      <dsp:spPr>
        <a:xfrm>
          <a:off x="853507" y="3348815"/>
          <a:ext cx="3459816" cy="38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000" b="1" kern="1200" dirty="0" smtClean="0">
              <a:solidFill>
                <a:schemeClr val="bg1"/>
              </a:solidFill>
            </a:rPr>
            <a:t>Síndrome de estrés post </a:t>
          </a:r>
          <a:r>
            <a:rPr lang="es-VE" sz="1000" b="1" kern="1200" dirty="0" err="1" smtClean="0">
              <a:solidFill>
                <a:schemeClr val="bg1"/>
              </a:solidFill>
            </a:rPr>
            <a:t>traumatico</a:t>
          </a:r>
          <a:endParaRPr lang="es-VE" sz="1000" b="1" kern="1200" dirty="0">
            <a:solidFill>
              <a:schemeClr val="bg1"/>
            </a:solidFill>
          </a:endParaRPr>
        </a:p>
      </dsp:txBody>
      <dsp:txXfrm>
        <a:off x="853507" y="3348815"/>
        <a:ext cx="3459816" cy="3879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24132-6F54-4DE7-A529-C47AA7020CEC}">
      <dsp:nvSpPr>
        <dsp:cNvPr id="0" name=""/>
        <dsp:cNvSpPr/>
      </dsp:nvSpPr>
      <dsp:spPr>
        <a:xfrm>
          <a:off x="729946" y="877163"/>
          <a:ext cx="218232" cy="623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16" y="0"/>
              </a:lnTo>
              <a:lnTo>
                <a:pt x="109116" y="623758"/>
              </a:lnTo>
              <a:lnTo>
                <a:pt x="218232" y="6237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822542" y="1172521"/>
        <a:ext cx="33041" cy="33041"/>
      </dsp:txXfrm>
    </dsp:sp>
    <dsp:sp modelId="{7A001704-EFD3-4FD1-B031-25552D2508E2}">
      <dsp:nvSpPr>
        <dsp:cNvPr id="0" name=""/>
        <dsp:cNvSpPr/>
      </dsp:nvSpPr>
      <dsp:spPr>
        <a:xfrm>
          <a:off x="729946" y="877163"/>
          <a:ext cx="218232" cy="20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16" y="0"/>
              </a:lnTo>
              <a:lnTo>
                <a:pt x="109116" y="207919"/>
              </a:lnTo>
              <a:lnTo>
                <a:pt x="218232" y="20791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831527" y="973587"/>
        <a:ext cx="15071" cy="15071"/>
      </dsp:txXfrm>
    </dsp:sp>
    <dsp:sp modelId="{B6EF0B10-9D1E-4581-9A1C-6D23676609BE}">
      <dsp:nvSpPr>
        <dsp:cNvPr id="0" name=""/>
        <dsp:cNvSpPr/>
      </dsp:nvSpPr>
      <dsp:spPr>
        <a:xfrm>
          <a:off x="729946" y="669243"/>
          <a:ext cx="218232" cy="207919"/>
        </a:xfrm>
        <a:custGeom>
          <a:avLst/>
          <a:gdLst/>
          <a:ahLst/>
          <a:cxnLst/>
          <a:rect l="0" t="0" r="0" b="0"/>
          <a:pathLst>
            <a:path>
              <a:moveTo>
                <a:pt x="0" y="207919"/>
              </a:moveTo>
              <a:lnTo>
                <a:pt x="109116" y="207919"/>
              </a:lnTo>
              <a:lnTo>
                <a:pt x="109116" y="0"/>
              </a:lnTo>
              <a:lnTo>
                <a:pt x="21823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831527" y="765667"/>
        <a:ext cx="15071" cy="15071"/>
      </dsp:txXfrm>
    </dsp:sp>
    <dsp:sp modelId="{7E9A3C4F-0FC6-4E70-B5AD-ED40D00FB008}">
      <dsp:nvSpPr>
        <dsp:cNvPr id="0" name=""/>
        <dsp:cNvSpPr/>
      </dsp:nvSpPr>
      <dsp:spPr>
        <a:xfrm>
          <a:off x="729946" y="253404"/>
          <a:ext cx="218232" cy="623758"/>
        </a:xfrm>
        <a:custGeom>
          <a:avLst/>
          <a:gdLst/>
          <a:ahLst/>
          <a:cxnLst/>
          <a:rect l="0" t="0" r="0" b="0"/>
          <a:pathLst>
            <a:path>
              <a:moveTo>
                <a:pt x="0" y="623758"/>
              </a:moveTo>
              <a:lnTo>
                <a:pt x="109116" y="623758"/>
              </a:lnTo>
              <a:lnTo>
                <a:pt x="109116" y="0"/>
              </a:lnTo>
              <a:lnTo>
                <a:pt x="21823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1200" kern="1200">
            <a:solidFill>
              <a:schemeClr val="bg1"/>
            </a:solidFill>
          </a:endParaRPr>
        </a:p>
      </dsp:txBody>
      <dsp:txXfrm>
        <a:off x="822542" y="548762"/>
        <a:ext cx="33041" cy="33041"/>
      </dsp:txXfrm>
    </dsp:sp>
    <dsp:sp modelId="{4A9832C9-30CF-4259-8E3F-0E8C52A9AF44}">
      <dsp:nvSpPr>
        <dsp:cNvPr id="0" name=""/>
        <dsp:cNvSpPr/>
      </dsp:nvSpPr>
      <dsp:spPr>
        <a:xfrm rot="16200000">
          <a:off x="-311839" y="710827"/>
          <a:ext cx="1750901" cy="332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Sexuales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-311839" y="710827"/>
        <a:ext cx="1750901" cy="332671"/>
      </dsp:txXfrm>
    </dsp:sp>
    <dsp:sp modelId="{23816F8B-C631-48B1-B405-545422C6BD91}">
      <dsp:nvSpPr>
        <dsp:cNvPr id="0" name=""/>
        <dsp:cNvSpPr/>
      </dsp:nvSpPr>
      <dsp:spPr>
        <a:xfrm>
          <a:off x="948179" y="87068"/>
          <a:ext cx="3124945" cy="332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Conocimiento sexual precoz o inapropiado de la edad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948179" y="87068"/>
        <a:ext cx="3124945" cy="332671"/>
      </dsp:txXfrm>
    </dsp:sp>
    <dsp:sp modelId="{E9471281-B93E-4213-BF6E-C9B641AFB0A0}">
      <dsp:nvSpPr>
        <dsp:cNvPr id="0" name=""/>
        <dsp:cNvSpPr/>
      </dsp:nvSpPr>
      <dsp:spPr>
        <a:xfrm>
          <a:off x="948179" y="502907"/>
          <a:ext cx="3124945" cy="332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Masturbación compulsiva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948179" y="502907"/>
        <a:ext cx="3124945" cy="332671"/>
      </dsp:txXfrm>
    </dsp:sp>
    <dsp:sp modelId="{B1AED596-F87B-4331-A367-736A599F7A72}">
      <dsp:nvSpPr>
        <dsp:cNvPr id="0" name=""/>
        <dsp:cNvSpPr/>
      </dsp:nvSpPr>
      <dsp:spPr>
        <a:xfrm>
          <a:off x="948179" y="918746"/>
          <a:ext cx="3124945" cy="332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Exhibicionismo 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948179" y="918746"/>
        <a:ext cx="3124945" cy="332671"/>
      </dsp:txXfrm>
    </dsp:sp>
    <dsp:sp modelId="{BAEA6A4E-D6D0-4E63-92E1-585637B9ECD1}">
      <dsp:nvSpPr>
        <dsp:cNvPr id="0" name=""/>
        <dsp:cNvSpPr/>
      </dsp:nvSpPr>
      <dsp:spPr>
        <a:xfrm>
          <a:off x="948179" y="1334585"/>
          <a:ext cx="3124945" cy="332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b="1" kern="1200" dirty="0" smtClean="0">
              <a:solidFill>
                <a:schemeClr val="bg1"/>
              </a:solidFill>
            </a:rPr>
            <a:t>Problemas de identidad sexual</a:t>
          </a:r>
          <a:endParaRPr lang="es-VE" sz="1200" b="1" kern="1200" dirty="0">
            <a:solidFill>
              <a:schemeClr val="bg1"/>
            </a:solidFill>
          </a:endParaRPr>
        </a:p>
      </dsp:txBody>
      <dsp:txXfrm>
        <a:off x="948179" y="1334585"/>
        <a:ext cx="3124945" cy="332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B1B15-794D-4A86-8A4C-827D2BFC9139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DC8D0-0EEB-4F69-811B-F6F734D7E57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7398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13255-4345-4610-A440-4CA41A28714E}" type="slidenum">
              <a:rPr lang="es-VE" smtClean="0">
                <a:solidFill>
                  <a:prstClr val="black"/>
                </a:solidFill>
              </a:rPr>
              <a:pPr/>
              <a:t>4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6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13255-4345-4610-A440-4CA41A28714E}" type="slidenum">
              <a:rPr lang="es-VE" smtClean="0">
                <a:solidFill>
                  <a:prstClr val="black"/>
                </a:solidFill>
              </a:rPr>
              <a:pPr/>
              <a:t>8</a:t>
            </a:fld>
            <a:endParaRPr lang="es-V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4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13255-4345-4610-A440-4CA41A28714E}" type="slidenum">
              <a:rPr lang="es-VE" smtClean="0">
                <a:solidFill>
                  <a:prstClr val="black"/>
                </a:solidFill>
              </a:rPr>
              <a:pPr/>
              <a:t>9</a:t>
            </a:fld>
            <a:endParaRPr lang="es-V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3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DC8D0-0EEB-4F69-811B-F6F734D7E575}" type="slidenum">
              <a:rPr lang="es-VE" smtClean="0"/>
              <a:t>25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7824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DC8D0-0EEB-4F69-811B-F6F734D7E575}" type="slidenum">
              <a:rPr lang="es-VE" smtClean="0"/>
              <a:t>30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8879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DC8D0-0EEB-4F69-811B-F6F734D7E575}" type="slidenum">
              <a:rPr lang="es-VE" smtClean="0"/>
              <a:t>36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0257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>
                <a:solidFill>
                  <a:srgbClr val="A5002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5597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5166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1385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7923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3797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04546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3919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42798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84739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91948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5860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230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A5002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9162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A5002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8875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0974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solidFill>
          <a:schemeClr val="bg2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593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  <a:lvl2pPr>
              <a:defRPr>
                <a:solidFill>
                  <a:srgbClr val="A50021"/>
                </a:solidFill>
              </a:defRPr>
            </a:lvl2pPr>
            <a:lvl3pPr>
              <a:defRPr>
                <a:solidFill>
                  <a:srgbClr val="A50021"/>
                </a:solidFill>
              </a:defRPr>
            </a:lvl3pPr>
            <a:lvl4pPr>
              <a:defRPr>
                <a:solidFill>
                  <a:srgbClr val="A50021"/>
                </a:solidFill>
              </a:defRPr>
            </a:lvl4pPr>
            <a:lvl5pPr>
              <a:defRPr>
                <a:solidFill>
                  <a:srgbClr val="A50021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5248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-43029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7210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4526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V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7CA3B4E-85BF-495C-A6BC-591B33581CDD}" type="datetimeFigureOut">
              <a:rPr lang="es-VE" smtClean="0"/>
              <a:t>28/03/2016</a:t>
            </a:fld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92FA0DE-9BDD-4ABE-806F-E8D9D3F7275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95163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50" r:id="rId3"/>
    <p:sldLayoutId id="2147483751" r:id="rId4"/>
    <p:sldLayoutId id="2147483753" r:id="rId5"/>
    <p:sldLayoutId id="2147483754" r:id="rId6"/>
    <p:sldLayoutId id="2147483752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7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26" Type="http://schemas.openxmlformats.org/officeDocument/2006/relationships/diagramQuickStyle" Target="../diagrams/quickStyle10.xml"/><Relationship Id="rId3" Type="http://schemas.openxmlformats.org/officeDocument/2006/relationships/image" Target="../media/image17.png"/><Relationship Id="rId21" Type="http://schemas.openxmlformats.org/officeDocument/2006/relationships/diagramQuickStyle" Target="../diagrams/quickStyle9.xml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5" Type="http://schemas.openxmlformats.org/officeDocument/2006/relationships/diagramLayout" Target="../diagrams/layout10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24" Type="http://schemas.openxmlformats.org/officeDocument/2006/relationships/diagramData" Target="../diagrams/data10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28" Type="http://schemas.microsoft.com/office/2007/relationships/diagramDrawing" Target="../diagrams/drawing10.xml"/><Relationship Id="rId10" Type="http://schemas.openxmlformats.org/officeDocument/2006/relationships/diagramLayout" Target="../diagrams/layout7.xml"/><Relationship Id="rId19" Type="http://schemas.openxmlformats.org/officeDocument/2006/relationships/diagramData" Target="../diagrams/data9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Relationship Id="rId27" Type="http://schemas.openxmlformats.org/officeDocument/2006/relationships/diagramColors" Target="../diagrams/colors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425" y="213361"/>
            <a:ext cx="12007874" cy="929639"/>
          </a:xfrm>
        </p:spPr>
        <p:txBody>
          <a:bodyPr>
            <a:noAutofit/>
          </a:bodyPr>
          <a:lstStyle/>
          <a:p>
            <a:r>
              <a:rPr lang="es-VE" sz="4000" dirty="0" smtClean="0"/>
              <a:t>LA ESCUELA , UN  AMBIENTE SANO Y PROTEGIDO</a:t>
            </a:r>
            <a:endParaRPr lang="es-VE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156" y="3555728"/>
            <a:ext cx="11895551" cy="2727851"/>
          </a:xfrm>
        </p:spPr>
        <p:txBody>
          <a:bodyPr/>
          <a:lstStyle/>
          <a:p>
            <a:endParaRPr lang="es-VE" sz="2400" b="1" spc="50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s-VE" b="1" i="1" spc="50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802806" y="4972165"/>
            <a:ext cx="369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 smtClean="0"/>
              <a:t>    Departamento </a:t>
            </a:r>
          </a:p>
          <a:p>
            <a:r>
              <a:rPr lang="es-VE" sz="2400" dirty="0"/>
              <a:t> </a:t>
            </a:r>
            <a:r>
              <a:rPr lang="es-VE" sz="2400" dirty="0" smtClean="0"/>
              <a:t>           de</a:t>
            </a:r>
          </a:p>
          <a:p>
            <a:r>
              <a:rPr lang="es-VE" sz="2400" dirty="0" smtClean="0"/>
              <a:t>Convivencia Escolar</a:t>
            </a:r>
            <a:endParaRPr lang="es-VE" sz="2400" dirty="0"/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2163652"/>
            <a:ext cx="7464748" cy="3408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502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3200" dirty="0">
                <a:solidFill>
                  <a:srgbClr val="C00000"/>
                </a:solidFill>
              </a:rPr>
              <a:t>LA ESCUELA , UN AMBIENTE  SANO Y  PROTEGIDO</a:t>
            </a:r>
            <a:endParaRPr lang="es-VE" sz="3200" dirty="0"/>
          </a:p>
        </p:txBody>
      </p:sp>
      <p:sp>
        <p:nvSpPr>
          <p:cNvPr id="4" name="2 Título"/>
          <p:cNvSpPr txBox="1">
            <a:spLocks noGrp="1"/>
          </p:cNvSpPr>
          <p:nvPr>
            <p:ph idx="1"/>
          </p:nvPr>
        </p:nvSpPr>
        <p:spPr>
          <a:xfrm>
            <a:off x="5004087" y="1493520"/>
            <a:ext cx="1609859" cy="73881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es-VE" sz="4900" i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r>
              <a:rPr lang="es-VE" sz="107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LOPNA</a:t>
            </a:r>
            <a:r>
              <a:rPr lang="es-VE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VE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VE" sz="2400" dirty="0">
              <a:solidFill>
                <a:srgbClr val="8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1480" y="2346960"/>
            <a:ext cx="115684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2000" b="1" dirty="0" smtClean="0"/>
              <a:t>ARTÍCULO 91 Deber y derecho de denunciar amenazas y violaciones de los derechos y</a:t>
            </a:r>
          </a:p>
          <a:p>
            <a:pPr algn="just"/>
            <a:r>
              <a:rPr lang="es-VE" sz="2000" b="1" dirty="0" smtClean="0"/>
              <a:t> garantías de los niños, niñas y adolescentes.</a:t>
            </a:r>
          </a:p>
          <a:p>
            <a:pPr algn="just"/>
            <a:r>
              <a:rPr lang="es-VE" sz="2000" b="1" dirty="0" smtClean="0"/>
              <a:t>Todas las personas tienen derecho de denunciar ante las autoridades competentes los casos de amenazas o violaciones a los derechos o garantías de los niños, niñas y adolescentes. </a:t>
            </a:r>
          </a:p>
          <a:p>
            <a:pPr algn="just"/>
            <a:r>
              <a:rPr lang="es-VE" sz="2000" b="1" dirty="0" smtClean="0"/>
              <a:t>Los trabajadores y las trabajadoras de los servicios y centros de salud, de las escuelas, planteles e institutos de educación, de las entidades  de atención y de las defensorías de niños, niñas y adolescentes , tienen el deber de denunciar los casos  de amenaza o violación de derechos y garantías de niños, niñas y adolescentes , mientras prestan tales servicios de que tengan conocimiento. Antes de proceder a la denuncia, estas personas deben comunicar toda la información que tengan a su disposición  al padre, la madre, representantes o responsables, salvo cuando sean éstos quienes amenacen o violen los derechos a la vida, integridad y salud del niño, niña y adolescente. En estos casos el padre y la madre deben ser informados en las 48 horas siguientes de interponer la denuncia</a:t>
            </a:r>
            <a:r>
              <a:rPr lang="es-VE" b="1" dirty="0" smtClean="0"/>
              <a:t>.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3041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452222"/>
          </a:xfrm>
        </p:spPr>
        <p:txBody>
          <a:bodyPr/>
          <a:lstStyle/>
          <a:p>
            <a:r>
              <a:rPr lang="es-VE" sz="3200" dirty="0">
                <a:solidFill>
                  <a:srgbClr val="C00000"/>
                </a:solidFill>
              </a:rPr>
              <a:t>LA ESCUELA , UN AMBIENTE  SANO Y  PROTEGIDO</a:t>
            </a:r>
            <a:endParaRPr lang="es-VE" sz="3200" dirty="0"/>
          </a:p>
        </p:txBody>
      </p:sp>
      <p:sp>
        <p:nvSpPr>
          <p:cNvPr id="4" name="2 Título"/>
          <p:cNvSpPr txBox="1">
            <a:spLocks noGrp="1"/>
          </p:cNvSpPr>
          <p:nvPr>
            <p:ph idx="1"/>
          </p:nvPr>
        </p:nvSpPr>
        <p:spPr>
          <a:xfrm>
            <a:off x="4706911" y="1603949"/>
            <a:ext cx="1648920" cy="74950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es-VE" sz="4900" i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Aft>
                <a:spcPct val="0"/>
              </a:spcAft>
            </a:pPr>
            <a:r>
              <a:rPr lang="es-VE" sz="86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LOPNA</a:t>
            </a:r>
            <a:r>
              <a:rPr lang="es-VE" sz="8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VE" sz="8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VE" sz="8600" dirty="0">
              <a:solidFill>
                <a:srgbClr val="8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4754" y="2848131"/>
            <a:ext cx="11007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/>
              <a:t>Art. 259 y  260  Abuso sexual en Niños, Niñas y Adolescentes</a:t>
            </a:r>
          </a:p>
          <a:p>
            <a:r>
              <a:rPr lang="es-VE" b="1" dirty="0" smtClean="0"/>
              <a:t>Quien realice actos sexuales con un niño </a:t>
            </a:r>
            <a:r>
              <a:rPr lang="es-VE" b="1" dirty="0"/>
              <a:t>,</a:t>
            </a:r>
            <a:r>
              <a:rPr lang="es-VE" b="1" dirty="0" smtClean="0"/>
              <a:t> niña o adolescente, o participe en ellos, será penado (a) con prisión de dos a seis años.</a:t>
            </a:r>
          </a:p>
          <a:p>
            <a:r>
              <a:rPr lang="es-VE" b="1" dirty="0" smtClean="0"/>
              <a:t>Si el acto sexual implica penetración genital o anal, mediante acto carnal, manual o la introducción de objetos; o penetración oral aún con instrumentos que simulen objetos sexuales la prisión será de quince a veinte años.</a:t>
            </a:r>
          </a:p>
          <a:p>
            <a:r>
              <a:rPr lang="es-VE" b="1" dirty="0" smtClean="0"/>
              <a:t>Si el o la culpable ejerce sobre la víctima autoridad, responsabilidad de crianza o vigilancia, la pena aumentará  de  un  cuarto a un tercio.</a:t>
            </a:r>
          </a:p>
          <a:p>
            <a:r>
              <a:rPr lang="es-VE" b="1" dirty="0" smtClean="0"/>
              <a:t>Si el autor es un hombre mayor de edad y la víctima es una niña o en la causa concurren víctimas de ambos sexos, conocerán los Tribunales Especiales previstos en la Ley Orgánica sobre el Derecho de las Mujeres a una Vida Libre de Violencia conforme el procedimiento en ésta establecido</a:t>
            </a:r>
            <a:r>
              <a:rPr lang="es-VE" dirty="0" smtClean="0"/>
              <a:t>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5680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4513" y="2669971"/>
            <a:ext cx="9947259" cy="373082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VE" sz="6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Artículo </a:t>
            </a:r>
            <a:r>
              <a:rPr lang="es-VE" sz="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275. </a:t>
            </a:r>
            <a:endParaRPr lang="es-VE" sz="65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VE" sz="6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Omisión de denuncia</a:t>
            </a:r>
          </a:p>
          <a:p>
            <a:pPr marL="0" indent="0" algn="just">
              <a:buNone/>
            </a:pPr>
            <a:r>
              <a:rPr lang="es-VE" sz="6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estando obligado u obligada por ley a denunciar un hecho del que haya sido víctima un niño, niña o adolescente, no lo hiciere inmediatamente, será penado o penada con prisión de tres meses a un año.</a:t>
            </a:r>
            <a:endParaRPr lang="es-VE" sz="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s-VE" b="1" i="1" dirty="0">
              <a:solidFill>
                <a:srgbClr val="C00000"/>
              </a:solidFill>
            </a:endParaRPr>
          </a:p>
        </p:txBody>
      </p:sp>
      <p:sp>
        <p:nvSpPr>
          <p:cNvPr id="4" name="2 Título"/>
          <p:cNvSpPr txBox="1">
            <a:spLocks noGrp="1"/>
          </p:cNvSpPr>
          <p:nvPr>
            <p:ph type="title"/>
          </p:nvPr>
        </p:nvSpPr>
        <p:spPr>
          <a:xfrm>
            <a:off x="8762233" y="1737360"/>
            <a:ext cx="2331076" cy="853441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s-VE" sz="49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VE" sz="49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VE" sz="49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LOPNA</a:t>
            </a:r>
            <a:r>
              <a:rPr lang="es-VE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VE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VE" sz="2400" dirty="0">
              <a:solidFill>
                <a:srgbClr val="8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2400" y="152401"/>
            <a:ext cx="11220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3600" dirty="0" smtClean="0"/>
              <a:t>  </a:t>
            </a:r>
            <a:r>
              <a:rPr lang="es-VE" sz="3200" b="1" dirty="0" smtClean="0">
                <a:solidFill>
                  <a:srgbClr val="C00000"/>
                </a:solidFill>
              </a:rPr>
              <a:t>LA </a:t>
            </a:r>
            <a:r>
              <a:rPr lang="es-VE" sz="3200" b="1" dirty="0">
                <a:solidFill>
                  <a:srgbClr val="C00000"/>
                </a:solidFill>
              </a:rPr>
              <a:t>ESCUELA , UN </a:t>
            </a:r>
            <a:r>
              <a:rPr lang="es-VE" sz="3200" b="1" dirty="0" smtClean="0">
                <a:solidFill>
                  <a:srgbClr val="C00000"/>
                </a:solidFill>
              </a:rPr>
              <a:t>AMBIENTE  SANO Y  PROTEGIDO</a:t>
            </a:r>
            <a:endParaRPr lang="es-V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295" y="563880"/>
            <a:ext cx="11102252" cy="1036320"/>
          </a:xfrm>
        </p:spPr>
        <p:txBody>
          <a:bodyPr>
            <a:normAutofit fontScale="90000"/>
          </a:bodyPr>
          <a:lstStyle/>
          <a:p>
            <a:r>
              <a:rPr lang="es-VE" sz="3600" b="1" dirty="0"/>
              <a:t>LA ESCUELA , UN  AMBIENTE  SANO  Y  PROTEGIDO </a:t>
            </a:r>
            <a:r>
              <a:rPr lang="es-VE" b="1" dirty="0"/>
              <a:t/>
            </a:r>
            <a:br>
              <a:rPr lang="es-VE" b="1" dirty="0"/>
            </a:br>
            <a:r>
              <a:rPr lang="es-VE" b="1" dirty="0"/>
              <a:t>LEY ORGÁNICA  </a:t>
            </a:r>
            <a:r>
              <a:rPr lang="es-VE" b="1" dirty="0" smtClean="0"/>
              <a:t>DE EDUCACIÓN 2009</a:t>
            </a:r>
            <a:r>
              <a:rPr lang="es-VE" dirty="0" smtClean="0"/>
              <a:t>.</a:t>
            </a:r>
            <a:br>
              <a:rPr lang="es-VE" dirty="0" smtClean="0"/>
            </a:br>
            <a:r>
              <a:rPr lang="es-VE" sz="2700" dirty="0" smtClean="0"/>
              <a:t>(</a:t>
            </a:r>
            <a:r>
              <a:rPr lang="es-VE" sz="2700" dirty="0"/>
              <a:t>G.O. </a:t>
            </a:r>
            <a:r>
              <a:rPr lang="es-VE" sz="2700" dirty="0" smtClean="0"/>
              <a:t>5929 </a:t>
            </a:r>
            <a:r>
              <a:rPr lang="es-VE" sz="2700" dirty="0"/>
              <a:t>del </a:t>
            </a:r>
            <a:r>
              <a:rPr lang="es-VE" sz="2700" dirty="0" smtClean="0"/>
              <a:t>15 </a:t>
            </a:r>
            <a:r>
              <a:rPr lang="es-VE" sz="2700" dirty="0"/>
              <a:t>de </a:t>
            </a:r>
            <a:r>
              <a:rPr lang="es-VE" sz="2700" dirty="0" smtClean="0"/>
              <a:t>agosto </a:t>
            </a:r>
            <a:r>
              <a:rPr lang="es-VE" sz="2700" dirty="0"/>
              <a:t>de </a:t>
            </a:r>
            <a:r>
              <a:rPr lang="es-VE" sz="2700" dirty="0" smtClean="0"/>
              <a:t>2009). </a:t>
            </a:r>
            <a:endParaRPr lang="es-VE" sz="2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9760" y="2301240"/>
            <a:ext cx="9799320" cy="4061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800" dirty="0" smtClean="0"/>
              <a:t>Art. 6</a:t>
            </a:r>
          </a:p>
          <a:p>
            <a:pPr marL="0" indent="0" algn="just">
              <a:buNone/>
            </a:pPr>
            <a:r>
              <a:rPr lang="es-VE" sz="2400" dirty="0" smtClean="0"/>
              <a:t>El Estado, a través de los órganos nacionales con competencia en materia Educativa, ejercerá la rectoría en el Sistema Educativo. En consecuencia garantiza:</a:t>
            </a:r>
          </a:p>
          <a:p>
            <a:pPr marL="0" indent="0" algn="just">
              <a:buNone/>
            </a:pPr>
            <a:r>
              <a:rPr lang="es-VE" sz="2400" dirty="0" smtClean="0"/>
              <a:t>a. El derecho pleno a una educación integral, permanente, continuado y de calidad para todos y todas con equidad de género en igualdad de condiciones y oportunidades, derechos y deberes….</a:t>
            </a:r>
            <a:endParaRPr lang="es-VE" sz="2400" dirty="0"/>
          </a:p>
        </p:txBody>
      </p:sp>
      <p:pic>
        <p:nvPicPr>
          <p:cNvPr id="5" name="Picture 2" descr="http://1.bp.blogspot.com/-iKiEy9Y38L4/UetekxZvioI/AAAAAAAAAPA/f41SpisG9yk/s1600/L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1" y="2118360"/>
            <a:ext cx="2590801" cy="377952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865" y="422136"/>
            <a:ext cx="11248373" cy="1318982"/>
          </a:xfrm>
        </p:spPr>
        <p:txBody>
          <a:bodyPr>
            <a:normAutofit fontScale="90000"/>
          </a:bodyPr>
          <a:lstStyle/>
          <a:p>
            <a:r>
              <a:rPr lang="es-VE" sz="3600" b="1" dirty="0"/>
              <a:t>LA ESCUELA , UN  AMBIENTE  SANO  Y  PROTEGIDO </a:t>
            </a:r>
            <a:r>
              <a:rPr lang="es-VE" sz="2800" b="1" dirty="0"/>
              <a:t/>
            </a:r>
            <a:br>
              <a:rPr lang="es-VE" sz="2800" b="1" dirty="0"/>
            </a:br>
            <a:r>
              <a:rPr lang="es-VE" b="1" dirty="0"/>
              <a:t>LEY ORGÁNICA  DE EDUCACIÓN 2009</a:t>
            </a:r>
            <a:r>
              <a:rPr lang="es-VE" dirty="0"/>
              <a:t>.</a:t>
            </a:r>
            <a:br>
              <a:rPr lang="es-VE" dirty="0"/>
            </a:br>
            <a:r>
              <a:rPr lang="es-VE" sz="2700" dirty="0"/>
              <a:t>(G.O. 5929 del 15 de agosto de 2009).</a:t>
            </a:r>
            <a:r>
              <a:rPr lang="es-VE" sz="2800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67000" y="2235087"/>
            <a:ext cx="8869680" cy="35308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s-VE" sz="2800" dirty="0" smtClean="0"/>
          </a:p>
          <a:p>
            <a:pPr marL="0" indent="0">
              <a:buNone/>
            </a:pPr>
            <a:endParaRPr lang="es-VE" sz="2800" dirty="0"/>
          </a:p>
          <a:p>
            <a:pPr marL="0" indent="0">
              <a:buNone/>
            </a:pPr>
            <a:r>
              <a:rPr lang="es-VE" sz="2800" dirty="0" smtClean="0"/>
              <a:t>Art. 15 Literal 4.</a:t>
            </a:r>
          </a:p>
          <a:p>
            <a:pPr marL="0" indent="0">
              <a:buNone/>
            </a:pPr>
            <a:r>
              <a:rPr lang="es-VE" sz="2800" dirty="0" smtClean="0"/>
              <a:t>Fomentar el respeto a la dignidad de las personas y la formación   </a:t>
            </a:r>
            <a:r>
              <a:rPr lang="es-VE" sz="2800" dirty="0" err="1" smtClean="0"/>
              <a:t>transversalizada</a:t>
            </a:r>
            <a:r>
              <a:rPr lang="es-VE" sz="2800" dirty="0" smtClean="0"/>
              <a:t>  por valores éticos de tolerancia, justicia, solidaridad, paz, respeto a los derechos humanos y la no discriminación.</a:t>
            </a:r>
          </a:p>
        </p:txBody>
      </p:sp>
      <p:pic>
        <p:nvPicPr>
          <p:cNvPr id="4" name="Picture 2" descr="http://1.bp.blogspot.com/-iKiEy9Y38L4/UetekxZvioI/AAAAAAAAAPA/f41SpisG9yk/s1600/L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5" y="2715436"/>
            <a:ext cx="2287877" cy="305050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980" y="-121919"/>
            <a:ext cx="11240039" cy="1905000"/>
          </a:xfrm>
        </p:spPr>
        <p:txBody>
          <a:bodyPr>
            <a:normAutofit/>
          </a:bodyPr>
          <a:lstStyle/>
          <a:p>
            <a:r>
              <a:rPr lang="es-VE" sz="3200" b="1" dirty="0"/>
              <a:t>LA ESCUELA , UN  AMBIENTE  SANO  Y  PROTEGIDO </a:t>
            </a:r>
            <a:r>
              <a:rPr lang="es-VE" sz="2800" b="1" dirty="0"/>
              <a:t/>
            </a:r>
            <a:br>
              <a:rPr lang="es-VE" sz="2800" b="1" dirty="0"/>
            </a:br>
            <a:r>
              <a:rPr lang="es-VE" sz="3800" b="1" dirty="0"/>
              <a:t>LEY ORGÁNICA  DE EDUCACIÓN 2009</a:t>
            </a:r>
            <a:r>
              <a:rPr lang="es-VE" sz="3800" dirty="0"/>
              <a:t>.</a:t>
            </a:r>
            <a:r>
              <a:rPr lang="es-VE" sz="2700" dirty="0"/>
              <a:t/>
            </a:r>
            <a:br>
              <a:rPr lang="es-VE" sz="2700" dirty="0"/>
            </a:br>
            <a:r>
              <a:rPr lang="es-VE" sz="2700" dirty="0"/>
              <a:t>(G.O. 5929 del 15 de agosto de 2009).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5362" y="2285999"/>
            <a:ext cx="9345460" cy="440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800" dirty="0"/>
              <a:t>Art. 17</a:t>
            </a:r>
          </a:p>
          <a:p>
            <a:pPr marL="0" indent="0" algn="just">
              <a:buNone/>
            </a:pPr>
            <a:r>
              <a:rPr lang="es-VE" sz="2400" dirty="0"/>
              <a:t>Las familias tienen el deber, el derecho y la responsabilidad en la orientación y formación en principios, valores, creencias, actitudes y hábitos en los niños, niñas, adolescentes, jóvenes, adultos y adultas, para cultivar respeto, amor, honestidad, tolerancia, reflexión, participación, independencia y aceptación</a:t>
            </a:r>
            <a:r>
              <a:rPr lang="es-VE" sz="2400" dirty="0" smtClean="0"/>
              <a:t>. Las familias, la escuela, la sociedad y el Estado son corresponsables en el proceso de educación ciudadana y  desarrollo integral de sus integrantes.</a:t>
            </a:r>
            <a:endParaRPr lang="es-VE" sz="2400" dirty="0"/>
          </a:p>
        </p:txBody>
      </p:sp>
      <p:pic>
        <p:nvPicPr>
          <p:cNvPr id="4" name="Picture 2" descr="http://1.bp.blogspot.com/-iKiEy9Y38L4/UetekxZvioI/AAAAAAAAAPA/f41SpisG9yk/s1600/L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31" y="2970009"/>
            <a:ext cx="2287877" cy="305050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65760"/>
            <a:ext cx="12288033" cy="2194561"/>
          </a:xfrm>
        </p:spPr>
        <p:txBody>
          <a:bodyPr>
            <a:normAutofit fontScale="90000"/>
          </a:bodyPr>
          <a:lstStyle/>
          <a:p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dirty="0" smtClean="0"/>
              <a:t/>
            </a:r>
            <a:br>
              <a:rPr lang="es-VE" dirty="0" smtClean="0"/>
            </a:br>
            <a:r>
              <a:rPr lang="es-VE" dirty="0"/>
              <a:t/>
            </a:r>
            <a:br>
              <a:rPr lang="es-VE" dirty="0"/>
            </a:br>
            <a:r>
              <a:rPr lang="es-VE" sz="3600" dirty="0" smtClean="0"/>
              <a:t>LA </a:t>
            </a:r>
            <a:r>
              <a:rPr lang="es-VE" sz="3600" dirty="0"/>
              <a:t>ESCUELA , UN  AMBIENTE  SANO  Y  PROTEGIDO</a:t>
            </a:r>
            <a:r>
              <a:rPr lang="es-VE" dirty="0"/>
              <a:t/>
            </a:r>
            <a:br>
              <a:rPr lang="es-VE" dirty="0"/>
            </a:br>
            <a:r>
              <a:rPr lang="es-VE" sz="3800" b="1" dirty="0" smtClean="0"/>
              <a:t>LEY ORGÁNICA SOBRE EL DERECHO DE LAS MUJERES A UNA VIDA LIBRE DE VIOLENCIA</a:t>
            </a:r>
            <a:r>
              <a:rPr lang="es-VE" sz="2800" dirty="0" smtClean="0"/>
              <a:t>.(G.O. 38668 del 23 de abril de 2007). </a:t>
            </a:r>
            <a:endParaRPr lang="es-VE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768" y="2159657"/>
            <a:ext cx="9690625" cy="4579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800" dirty="0" smtClean="0"/>
              <a:t>Art. 1</a:t>
            </a:r>
          </a:p>
          <a:p>
            <a:pPr marL="0" indent="0" algn="just">
              <a:buNone/>
            </a:pPr>
            <a:r>
              <a:rPr lang="es-VE" sz="2400" dirty="0" smtClean="0"/>
              <a:t>La presente Ley tiene por objeto garantizar y promover el derecho de las mujeres a una vida libre de violencia, creando condiciones para prevenir, atender, sancionar y erradicar la violencia contra las mujeres en cualquiera de sus manifestaciones y ámbitos, impulsando cambios en los patrones socio culturales que sostienen la desigualdad de género y las relaciones de poder sobre las mujeres, para favorecer la construcción de una sociedad justa democrática, participativa, paritaria y protagónica</a:t>
            </a:r>
            <a:r>
              <a:rPr lang="es-VE" sz="2800" dirty="0" smtClean="0"/>
              <a:t>.</a:t>
            </a:r>
            <a:endParaRPr lang="es-VE" sz="2800" dirty="0"/>
          </a:p>
        </p:txBody>
      </p:sp>
      <p:pic>
        <p:nvPicPr>
          <p:cNvPr id="5" name="Picture 2" descr="http://epsdcrstv.com.ve/wp-content/uploads/2015/07/MinMujer-Leyes-2013-07-01-05-08-06-Ley-Org%C3%A1nica-sobre-el-Derechos-de-las-Mujeres-a-una-Vida-Libre-de-Viol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396" y="2561506"/>
            <a:ext cx="2404997" cy="311962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173480"/>
            <a:ext cx="12694920" cy="2927124"/>
          </a:xfrm>
        </p:spPr>
        <p:txBody>
          <a:bodyPr>
            <a:normAutofit/>
          </a:bodyPr>
          <a:lstStyle/>
          <a:p>
            <a:r>
              <a:rPr lang="es-VE" sz="3200" dirty="0"/>
              <a:t>LA ESCUELA , UN  AMBIENTE  SANO  Y  PROTEGIDO </a:t>
            </a:r>
            <a:r>
              <a:rPr lang="es-VE" sz="3600" dirty="0"/>
              <a:t/>
            </a:r>
            <a:br>
              <a:rPr lang="es-VE" sz="3600" dirty="0"/>
            </a:br>
            <a:r>
              <a:rPr lang="es-VE" sz="3400" b="1" dirty="0"/>
              <a:t>LEY ORGÁNICA SOBRE EL DERECHO DE LAS MUJERES A UNA VIDA LIBRE DE VIOLENCIA</a:t>
            </a:r>
            <a:r>
              <a:rPr lang="es-VE" sz="2700" dirty="0"/>
              <a:t>.(G.O. 38668 del 23 de abril de 2007).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310" y="2190843"/>
            <a:ext cx="9758819" cy="3921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400" dirty="0" smtClean="0"/>
              <a:t>Art. 3 Esta Ley abarca la protección de los siguientes derechos:</a:t>
            </a:r>
          </a:p>
          <a:p>
            <a:pPr marL="0" indent="0">
              <a:buNone/>
            </a:pPr>
            <a:r>
              <a:rPr lang="es-VE" sz="2400" dirty="0" smtClean="0"/>
              <a:t>1.- El derecho a la vida.</a:t>
            </a:r>
          </a:p>
          <a:p>
            <a:pPr marL="0" indent="0">
              <a:buNone/>
            </a:pPr>
            <a:r>
              <a:rPr lang="es-VE" sz="2400" dirty="0" smtClean="0"/>
              <a:t>2.-La protección a la dignidad e integridad física, psicológica, sexual, patrimonial y jurídica de las mujeres víctimas de violencia, en los ámbitos público y privado….</a:t>
            </a:r>
            <a:endParaRPr lang="es-VE" sz="2400" dirty="0"/>
          </a:p>
        </p:txBody>
      </p:sp>
      <p:pic>
        <p:nvPicPr>
          <p:cNvPr id="5" name="Picture 2" descr="http://epsdcrstv.com.ve/wp-content/uploads/2015/07/MinMujer-Leyes-2013-07-01-05-08-06-Ley-Org%C3%A1nica-sobre-el-Derechos-de-las-Mujeres-a-una-Vida-Libre-de-Viol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170" y="2824947"/>
            <a:ext cx="2404997" cy="311962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82243" y="196668"/>
            <a:ext cx="11227512" cy="59581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s-VE" sz="3600" dirty="0" smtClean="0"/>
              <a:t/>
            </a:r>
            <a:br>
              <a:rPr lang="es-VE" sz="3600" dirty="0" smtClean="0"/>
            </a:br>
            <a:r>
              <a:rPr lang="es-VE" sz="3200" dirty="0" smtClean="0"/>
              <a:t>LA </a:t>
            </a:r>
            <a:r>
              <a:rPr lang="es-VE" sz="3200" dirty="0"/>
              <a:t>ESCUELA , UN  AMBIENTE  SANO  Y  PROTEGIDO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9271" y="944880"/>
            <a:ext cx="10571998" cy="86868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dirty="0" smtClean="0"/>
              <a:t>CODIGO PENAL</a:t>
            </a:r>
            <a:endParaRPr lang="es-VE" sz="3600" dirty="0"/>
          </a:p>
        </p:txBody>
      </p:sp>
      <p:pic>
        <p:nvPicPr>
          <p:cNvPr id="4098" name="Picture 2" descr="https://mlv-s1-p.mlstatic.com/788401-MLV20326532196_062015-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4" t="5918" r="20905" b="5973"/>
          <a:stretch/>
        </p:blipFill>
        <p:spPr bwMode="auto">
          <a:xfrm rot="846877">
            <a:off x="10401450" y="-183412"/>
            <a:ext cx="2145364" cy="323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680" y="2137568"/>
            <a:ext cx="10165080" cy="4635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000" b="1" dirty="0"/>
              <a:t>TÍTULO VIII.-DE LOS DELITOS CONTRA LAS BUENAS COSTUMBRES Y BUEN ORDEN DE LAS FAMILIAS.</a:t>
            </a:r>
          </a:p>
          <a:p>
            <a:pPr marL="0" indent="0" algn="just">
              <a:buNone/>
            </a:pPr>
            <a:r>
              <a:rPr lang="es-VE" sz="2000" b="1" dirty="0"/>
              <a:t>En esta categoría de hechos punibles nuestro legislador agrupa aquellos que constituyen atentados a la moralidad sexual, al pudor, al matrimonio y a la filiación que causaren escándalo público, a la corrupción de menores y a la violencia contra las personas.</a:t>
            </a:r>
          </a:p>
          <a:p>
            <a:pPr marL="0" indent="0" algn="just">
              <a:buNone/>
            </a:pPr>
            <a:r>
              <a:rPr lang="es-VE" sz="2000" b="1" dirty="0"/>
              <a:t>.-Delitos de violación, seducción y prostitución de menores, incesto y ultrajes al pudor.</a:t>
            </a:r>
          </a:p>
          <a:p>
            <a:pPr marL="0" indent="0" algn="just">
              <a:buNone/>
            </a:pPr>
            <a:r>
              <a:rPr lang="es-VE" sz="2000" b="1" dirty="0"/>
              <a:t>.-Rapto violento y fraudulento.</a:t>
            </a:r>
          </a:p>
          <a:p>
            <a:pPr marL="0" indent="0" algn="just">
              <a:buNone/>
            </a:pPr>
            <a:r>
              <a:rPr lang="es-VE" sz="2000" b="1" dirty="0"/>
              <a:t>.-Favorecimiento de la corrupción de menores.</a:t>
            </a:r>
          </a:p>
          <a:p>
            <a:pPr marL="0" indent="0" algn="just">
              <a:buNone/>
            </a:pPr>
            <a:r>
              <a:rPr lang="es-VE" sz="2000" b="1" dirty="0"/>
              <a:t>.-Delitos matrimoniales de adulterio, concubinato y bigamia.</a:t>
            </a:r>
          </a:p>
          <a:p>
            <a:pPr marL="0" indent="0" algn="just">
              <a:buNone/>
            </a:pPr>
            <a:r>
              <a:rPr lang="es-VE" sz="2000" b="1" dirty="0"/>
              <a:t>.-Delitos contra la filiación, de suposición de parto y supresión de estado</a:t>
            </a:r>
            <a:r>
              <a:rPr lang="es-VE" sz="2000" b="1" dirty="0" smtClean="0"/>
              <a:t>.</a:t>
            </a:r>
            <a:endParaRPr lang="es-VE" sz="2000" b="1" dirty="0"/>
          </a:p>
        </p:txBody>
      </p:sp>
    </p:spTree>
    <p:extLst>
      <p:ext uri="{BB962C8B-B14F-4D97-AF65-F5344CB8AC3E}">
        <p14:creationId xmlns:p14="http://schemas.microsoft.com/office/powerpoint/2010/main" val="27867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243" y="196668"/>
            <a:ext cx="11227512" cy="47389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s-VE" sz="3600" dirty="0" smtClean="0"/>
              <a:t/>
            </a:r>
            <a:br>
              <a:rPr lang="es-VE" sz="3600" dirty="0" smtClean="0"/>
            </a:br>
            <a:r>
              <a:rPr lang="es-VE" sz="3600" dirty="0" smtClean="0"/>
              <a:t/>
            </a:r>
            <a:br>
              <a:rPr lang="es-VE" sz="3600" dirty="0" smtClean="0"/>
            </a:br>
            <a:r>
              <a:rPr lang="es-VE" sz="3600" dirty="0"/>
              <a:t/>
            </a:r>
            <a:br>
              <a:rPr lang="es-VE" sz="3600" dirty="0"/>
            </a:br>
            <a:r>
              <a:rPr lang="es-VE" sz="3200" dirty="0" smtClean="0"/>
              <a:t>LA </a:t>
            </a:r>
            <a:r>
              <a:rPr lang="es-VE" sz="3200" dirty="0"/>
              <a:t>ESCUELA , UN  AMBIENTE  SANO  Y  PROTEGIDO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9270" y="899160"/>
            <a:ext cx="11732729" cy="89916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dirty="0" smtClean="0"/>
              <a:t>MANUAL DE CONVIVENCIA COLEGIO SAN IGNACIO</a:t>
            </a:r>
            <a:endParaRPr lang="es-VE" sz="3600" dirty="0"/>
          </a:p>
        </p:txBody>
      </p:sp>
      <p:pic>
        <p:nvPicPr>
          <p:cNvPr id="7170" name="Picture 2" descr="Manual de Conviv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657">
            <a:off x="9789416" y="2617563"/>
            <a:ext cx="2483706" cy="344797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577" y="2119256"/>
            <a:ext cx="9611522" cy="4491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600" b="1" dirty="0"/>
              <a:t>De los Derechos, Garantías, Responsabilidades y Deberes de los miembros de la comunidad ignaciana contemplados en nuestro Manual de Convivencia en consonancia con las disposiciones legales vigentes.</a:t>
            </a:r>
          </a:p>
          <a:p>
            <a:pPr marL="0" indent="0" algn="just">
              <a:buNone/>
            </a:pPr>
            <a:r>
              <a:rPr lang="es-VE" sz="2400" b="1" dirty="0"/>
              <a:t>Título III.- DE LOS DERECHOS, GARANTÍAS, DEBERES DE LOS NIÑOS, NIÑAS Y ADOLESCENTES.</a:t>
            </a:r>
          </a:p>
          <a:p>
            <a:pPr marL="0" indent="0" algn="just">
              <a:buNone/>
            </a:pPr>
            <a:r>
              <a:rPr lang="es-VE" sz="2400" b="1" dirty="0"/>
              <a:t>Título VI.- </a:t>
            </a:r>
            <a:r>
              <a:rPr lang="es-VE" sz="2400" b="1" dirty="0" smtClean="0"/>
              <a:t>  DE </a:t>
            </a:r>
            <a:r>
              <a:rPr lang="es-VE" sz="2400" b="1" dirty="0"/>
              <a:t>LOS DOCENTES.</a:t>
            </a:r>
          </a:p>
          <a:p>
            <a:pPr marL="0" indent="0" algn="just">
              <a:buNone/>
            </a:pPr>
            <a:r>
              <a:rPr lang="es-VE" sz="2400" b="1" dirty="0"/>
              <a:t>Título VII.- </a:t>
            </a:r>
            <a:r>
              <a:rPr lang="es-VE" sz="2400" b="1" dirty="0" smtClean="0"/>
              <a:t> DEL </a:t>
            </a:r>
            <a:r>
              <a:rPr lang="es-VE" sz="2400" b="1" dirty="0"/>
              <a:t>PERSONAL ADMINISTRATIVO.</a:t>
            </a:r>
          </a:p>
          <a:p>
            <a:pPr marL="0" indent="0" algn="just">
              <a:buNone/>
            </a:pPr>
            <a:r>
              <a:rPr lang="es-VE" sz="2400" b="1" dirty="0"/>
              <a:t>TÍTULO VIII</a:t>
            </a:r>
            <a:r>
              <a:rPr lang="es-VE" sz="2400" b="1" dirty="0" smtClean="0"/>
              <a:t>.-DEL </a:t>
            </a:r>
            <a:r>
              <a:rPr lang="es-VE" sz="2400" b="1" dirty="0"/>
              <a:t>PERSONAL DE SERVICIOS GENERALES.</a:t>
            </a:r>
          </a:p>
          <a:p>
            <a:pPr marL="0" indent="0" algn="just">
              <a:buNone/>
            </a:pPr>
            <a:r>
              <a:rPr lang="es-VE" sz="2400" b="1" dirty="0"/>
              <a:t>TÍTULO IX.- </a:t>
            </a:r>
            <a:r>
              <a:rPr lang="es-VE" sz="2400" b="1" dirty="0" smtClean="0"/>
              <a:t>  DE </a:t>
            </a:r>
            <a:r>
              <a:rPr lang="es-VE" sz="2400" b="1" dirty="0"/>
              <a:t>LOS PADRES Y REPRESENTANTES</a:t>
            </a:r>
            <a:r>
              <a:rPr lang="es-V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1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838" y="-228599"/>
            <a:ext cx="12192000" cy="1371600"/>
          </a:xfrm>
        </p:spPr>
        <p:txBody>
          <a:bodyPr>
            <a:normAutofit/>
          </a:bodyPr>
          <a:lstStyle/>
          <a:p>
            <a:r>
              <a:rPr lang="es-VE" sz="3200" dirty="0" smtClean="0"/>
              <a:t>LA ESCUELA , UN  AMBIENTE SANO Y PROTEGIDO</a:t>
            </a:r>
            <a:r>
              <a:rPr lang="es-VE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CONVENCIÓN </a:t>
            </a:r>
            <a:r>
              <a:rPr lang="es-VE" sz="34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LOS DERECHOS HUMANOS  DEL </a:t>
            </a:r>
            <a:r>
              <a:rPr lang="es-VE" sz="3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NIÑO</a:t>
            </a:r>
            <a:endParaRPr lang="en-US" sz="3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3556" y="2103120"/>
            <a:ext cx="10554574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VE" sz="72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es-VE" sz="72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Aprobada </a:t>
            </a:r>
            <a:r>
              <a:rPr lang="es-VE" sz="7200" b="1" i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 la Asamblea General de las Naciones Unidas en </a:t>
            </a:r>
            <a:r>
              <a:rPr lang="es-VE" sz="72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Noviembrde1959</a:t>
            </a:r>
            <a:r>
              <a:rPr lang="es-VE" sz="7200" b="1" i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s-VE" sz="72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Ratificada </a:t>
            </a:r>
            <a:r>
              <a:rPr lang="es-VE" sz="7200" b="1" i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por Venezuela en Agosto </a:t>
            </a:r>
            <a:r>
              <a:rPr lang="es-VE" sz="7200" b="1" i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 1990.  </a:t>
            </a:r>
          </a:p>
          <a:p>
            <a:r>
              <a:rPr lang="es-VE" sz="8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1990</a:t>
            </a:r>
            <a:r>
              <a:rPr lang="es-VE" sz="8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s-VE" sz="800" i="1" dirty="0"/>
          </a:p>
          <a:p>
            <a:pPr algn="ctr">
              <a:buNone/>
            </a:pPr>
            <a:endParaRPr lang="es-VE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s-VE" sz="1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endParaRPr lang="es-VE" sz="1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VE" sz="9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  <a:p>
            <a:pPr marL="0" indent="0" algn="just">
              <a:buNone/>
            </a:pPr>
            <a:r>
              <a:rPr lang="es-VE" sz="96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s-VE" sz="9600" b="1" i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es-VE" sz="9600" b="1" i="1" u="sng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Antes</a:t>
            </a:r>
            <a:r>
              <a:rPr lang="es-VE" sz="96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VE" sz="9600" b="1" i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la                                                    </a:t>
            </a:r>
            <a:r>
              <a:rPr lang="es-VE" sz="96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s-VE" sz="9600" b="1" i="1" u="sng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Después </a:t>
            </a:r>
            <a:r>
              <a:rPr lang="es-VE" sz="9600" b="1" i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la</a:t>
            </a:r>
          </a:p>
          <a:p>
            <a:pPr marL="0" indent="0" algn="just">
              <a:buNone/>
            </a:pPr>
            <a:r>
              <a:rPr lang="es-VE" sz="9600" b="1" i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es-VE" sz="96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es-VE" sz="9600" b="1" i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Convención                                                    </a:t>
            </a:r>
            <a:r>
              <a:rPr lang="es-VE" sz="9600" b="1" i="1" spc="50" dirty="0" err="1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Convención</a:t>
            </a:r>
            <a:r>
              <a:rPr lang="es-VE" sz="5400" i="1" dirty="0" smtClean="0">
                <a:solidFill>
                  <a:srgbClr val="800000"/>
                </a:solidFill>
              </a:rPr>
              <a:t>                                                                                                                                   </a:t>
            </a:r>
            <a:endParaRPr lang="es-VE" sz="5400" i="1" dirty="0">
              <a:solidFill>
                <a:srgbClr val="800000"/>
              </a:solidFill>
            </a:endParaRPr>
          </a:p>
          <a:p>
            <a:pPr marL="0" indent="0" algn="just">
              <a:buNone/>
            </a:pPr>
            <a:r>
              <a:rPr lang="es-VE" sz="5400" i="1" dirty="0">
                <a:solidFill>
                  <a:srgbClr val="800000"/>
                </a:solidFill>
              </a:rPr>
              <a:t>                                 </a:t>
            </a:r>
          </a:p>
          <a:p>
            <a:pPr marL="0" indent="0" algn="just">
              <a:buNone/>
            </a:pPr>
            <a:endParaRPr lang="es-VE" sz="5400" i="1" dirty="0"/>
          </a:p>
          <a:p>
            <a:pPr marL="0" indent="0" algn="just">
              <a:buNone/>
            </a:pPr>
            <a:r>
              <a:rPr lang="es-VE" sz="96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</a:p>
          <a:p>
            <a:pPr marL="0" indent="0" algn="just">
              <a:buNone/>
            </a:pPr>
            <a:endParaRPr lang="es-VE" sz="9600" b="1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VE" sz="9600" b="1" i="1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es-VE" sz="9600" b="1" i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s-VE" sz="9600" b="1" i="1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Niño </a:t>
            </a:r>
            <a:r>
              <a:rPr lang="es-VE" sz="9600" b="1" i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</a:t>
            </a:r>
            <a:r>
              <a:rPr lang="es-VE" sz="9600" b="1" i="1" spc="50" dirty="0" err="1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Niño</a:t>
            </a:r>
            <a:r>
              <a:rPr lang="es-VE" sz="9600" b="1" i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VE" sz="9600" b="1" i="1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como  Sujeto</a:t>
            </a:r>
          </a:p>
          <a:p>
            <a:pPr marL="0" indent="0" algn="just">
              <a:buNone/>
            </a:pPr>
            <a:r>
              <a:rPr lang="es-VE" sz="9600" b="1" i="1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es-VE" sz="9600" b="1" i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Tutelado                                                            de </a:t>
            </a:r>
            <a:r>
              <a:rPr lang="es-VE" sz="9600" b="1" i="1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Derechos                                 </a:t>
            </a:r>
          </a:p>
          <a:p>
            <a:pPr algn="ctr">
              <a:buNone/>
            </a:pPr>
            <a:r>
              <a:rPr lang="es-VE" sz="9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</a:t>
            </a:r>
            <a:endParaRPr lang="es-VE" sz="9600" dirty="0"/>
          </a:p>
          <a:p>
            <a:pPr>
              <a:buNone/>
            </a:pPr>
            <a:endParaRPr lang="es-VE" sz="9600" dirty="0"/>
          </a:p>
          <a:p>
            <a:endParaRPr lang="en-US" dirty="0"/>
          </a:p>
        </p:txBody>
      </p:sp>
      <p:pic>
        <p:nvPicPr>
          <p:cNvPr id="4" name="3 Imagen" descr="DERECHOS DE LOS NIÑ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69" y="2595638"/>
            <a:ext cx="2376264" cy="216024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  <p:cxnSp>
        <p:nvCxnSpPr>
          <p:cNvPr id="6" name="5 Conector recto de flecha"/>
          <p:cNvCxnSpPr/>
          <p:nvPr/>
        </p:nvCxnSpPr>
        <p:spPr>
          <a:xfrm>
            <a:off x="2605761" y="4391116"/>
            <a:ext cx="0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9292176" y="4391116"/>
            <a:ext cx="0" cy="914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Comprende todo hecho que  prive de sus derechos y bienestar  </a:t>
            </a:r>
            <a:r>
              <a:rPr lang="es-V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niño o adolescente, dañando  su desarrollo integral. Incluye la explotación sexual, los actos sexuales abusivos, por parte de cualquier adulto.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83907" y="773537"/>
            <a:ext cx="10571998" cy="1146703"/>
          </a:xfrm>
        </p:spPr>
        <p:txBody>
          <a:bodyPr>
            <a:normAutofit/>
          </a:bodyPr>
          <a:lstStyle/>
          <a:p>
            <a:r>
              <a:rPr lang="es-VE" sz="3400" b="1" dirty="0" smtClean="0"/>
              <a:t>    </a:t>
            </a:r>
            <a:r>
              <a:rPr lang="es-VE" sz="3600" b="1" dirty="0" smtClean="0"/>
              <a:t>MALTRATO  INFANTIL</a:t>
            </a:r>
            <a:endParaRPr lang="es-VE" sz="36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83907" y="284350"/>
            <a:ext cx="11448747" cy="77652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 SANO  Y 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1996819"/>
            <a:ext cx="11373288" cy="45041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V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ACCIÓN</a:t>
            </a: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HECHOS </a:t>
            </a: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MALTRATO </a:t>
            </a: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FÍSICO,EMOCIONAL O PSICOLÒGICO Y  MORAL: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V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ABUSO Y/O </a:t>
            </a:r>
            <a:r>
              <a:rPr lang="es-V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EXPLOTACIÓN </a:t>
            </a:r>
            <a:r>
              <a:rPr lang="es-V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VE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PERMITIR CONSUMO DE ALCOHOL Y ESTUPEFACIENTES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IMPERICIA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OMISIÓN</a:t>
            </a: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HECHOS </a:t>
            </a: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MALTRATO FÍSICO</a:t>
            </a: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EMOCIONAL O </a:t>
            </a:r>
          </a:p>
          <a:p>
            <a:pPr marL="0" indent="0">
              <a:buNone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PSICOLÒGICO  Y  MORAL: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DESATENCIÓN Y/O ABANDONO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NEGLIGENCIA</a:t>
            </a:r>
            <a:endParaRPr lang="es-V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3907" y="773537"/>
            <a:ext cx="10571998" cy="868045"/>
          </a:xfrm>
        </p:spPr>
        <p:txBody>
          <a:bodyPr>
            <a:normAutofit/>
          </a:bodyPr>
          <a:lstStyle/>
          <a:p>
            <a:r>
              <a:rPr lang="es-VE" sz="3400" dirty="0" smtClean="0"/>
              <a:t>    </a:t>
            </a:r>
            <a:r>
              <a:rPr lang="es-VE" sz="3600" dirty="0" smtClean="0"/>
              <a:t>MALTRATO </a:t>
            </a:r>
            <a:endParaRPr lang="es-VE" sz="36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907" y="284351"/>
            <a:ext cx="10839205" cy="50813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1481" y="2178010"/>
            <a:ext cx="10554574" cy="43981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 MALTRATO  INVIVIDUAL   Y/ O  COLECTIVO</a:t>
            </a:r>
            <a:endParaRPr lang="es-V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A.-POR SUS EFECTOS: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moderado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</a:t>
            </a:r>
          </a:p>
          <a:p>
            <a:pPr marL="0" indent="0">
              <a:buNone/>
            </a:pP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B.-POR EL ÁREA SOBRE LA QUE SE EJERCE: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Físico/Cognitivo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Emocional y Psicológico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V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</a:t>
            </a:r>
            <a:r>
              <a:rPr lang="es-VE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endParaRPr lang="es-V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3907" y="773537"/>
            <a:ext cx="10571998" cy="868045"/>
          </a:xfrm>
        </p:spPr>
        <p:txBody>
          <a:bodyPr>
            <a:normAutofit/>
          </a:bodyPr>
          <a:lstStyle/>
          <a:p>
            <a:r>
              <a:rPr lang="es-VE" sz="3400" b="1" dirty="0" smtClean="0"/>
              <a:t> </a:t>
            </a:r>
            <a:r>
              <a:rPr lang="es-VE" sz="3600" b="1" dirty="0" smtClean="0"/>
              <a:t>TIPOS DE MALTRATO </a:t>
            </a:r>
            <a:endParaRPr lang="es-VE" sz="36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5833" y="1361341"/>
            <a:ext cx="10554574" cy="4497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800" b="1" dirty="0" smtClean="0"/>
              <a:t>¿QUIENES PUEDEN INCURRIR EN MALTRATO?</a:t>
            </a:r>
          </a:p>
          <a:p>
            <a:pPr marL="400050" lvl="1" indent="0">
              <a:buNone/>
            </a:pPr>
            <a:r>
              <a:rPr lang="es-VE" sz="2600" b="1" dirty="0" smtClean="0"/>
              <a:t>                                                   </a:t>
            </a:r>
          </a:p>
          <a:p>
            <a:pPr marL="400050" lvl="1" indent="0">
              <a:buNone/>
            </a:pPr>
            <a:endParaRPr lang="es-VE" sz="2600" b="1" dirty="0" smtClean="0"/>
          </a:p>
          <a:p>
            <a:pPr marL="400050" lvl="1" indent="0">
              <a:buNone/>
            </a:pPr>
            <a:r>
              <a:rPr lang="es-VE" sz="2600" b="1" dirty="0" smtClean="0"/>
              <a:t>1.- PERSONAS                                 2</a:t>
            </a:r>
            <a:r>
              <a:rPr lang="es-VE" sz="2600" b="1" dirty="0"/>
              <a:t>.-</a:t>
            </a:r>
            <a:r>
              <a:rPr lang="es-VE" sz="2600" b="1" dirty="0" smtClean="0"/>
              <a:t>INSTITUCIONES</a:t>
            </a:r>
          </a:p>
          <a:p>
            <a:pPr marL="400050" lvl="1" indent="0">
              <a:buNone/>
            </a:pPr>
            <a:r>
              <a:rPr lang="es-VE" sz="2600" b="1" dirty="0" smtClean="0"/>
              <a:t>                                                  </a:t>
            </a:r>
            <a:endParaRPr lang="es-VE" sz="2600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3907" y="773537"/>
            <a:ext cx="10571998" cy="868045"/>
          </a:xfrm>
        </p:spPr>
        <p:txBody>
          <a:bodyPr>
            <a:normAutofit/>
          </a:bodyPr>
          <a:lstStyle/>
          <a:p>
            <a:r>
              <a:rPr lang="es-VE" sz="3400" dirty="0" smtClean="0"/>
              <a:t>  </a:t>
            </a:r>
            <a:r>
              <a:rPr lang="es-VE" sz="3600" dirty="0" smtClean="0"/>
              <a:t>MALTRATO</a:t>
            </a:r>
            <a:r>
              <a:rPr lang="es-VE" sz="3400" dirty="0" smtClean="0"/>
              <a:t> </a:t>
            </a:r>
            <a:endParaRPr lang="es-VE" sz="34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 SANO Y  PROTEGIDO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2" name="AutoShape 2" descr="Resultado de imagen para imagenes de institucion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4" name="AutoShape 4" descr="Resultado de imagen para imagenes de institucione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90" y="2899907"/>
            <a:ext cx="1537943" cy="1917863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7768" y="2533689"/>
            <a:ext cx="1506828" cy="229476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11" name="AutoShape 8" descr="Resultado de imagen para imagenes de personas de cuerpo completo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891" y="3416878"/>
            <a:ext cx="2381250" cy="2438400"/>
          </a:xfrm>
          <a:prstGeom prst="rect">
            <a:avLst/>
          </a:prstGeom>
        </p:spPr>
      </p:pic>
      <p:pic>
        <p:nvPicPr>
          <p:cNvPr id="1026" name="Picture 2" descr="Resultado de imagen para hospital abuso niños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892" y="4920560"/>
            <a:ext cx="1741515" cy="13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ACTORES DEL MALTRATO:</a:t>
            </a:r>
            <a:endParaRPr lang="es-V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Agresor o victimario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Víctima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Cómplice</a:t>
            </a:r>
            <a:endParaRPr lang="es-V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3907" y="773537"/>
            <a:ext cx="10571998" cy="868045"/>
          </a:xfrm>
        </p:spPr>
        <p:txBody>
          <a:bodyPr>
            <a:normAutofit/>
          </a:bodyPr>
          <a:lstStyle/>
          <a:p>
            <a:r>
              <a:rPr lang="es-VE" sz="3400" dirty="0" smtClean="0"/>
              <a:t>   </a:t>
            </a:r>
            <a:r>
              <a:rPr lang="es-VE" sz="3600" dirty="0" smtClean="0"/>
              <a:t>MALTRATO </a:t>
            </a:r>
            <a:endParaRPr lang="es-VE" sz="36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803" y="1037047"/>
            <a:ext cx="3469120" cy="1362869"/>
          </a:xfrm>
          <a:prstGeom prst="rect">
            <a:avLst/>
          </a:prstGeom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10952890"/>
              </p:ext>
            </p:extLst>
          </p:nvPr>
        </p:nvGraphicFramePr>
        <p:xfrm>
          <a:off x="199012" y="2028366"/>
          <a:ext cx="3762000" cy="259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90078485"/>
              </p:ext>
            </p:extLst>
          </p:nvPr>
        </p:nvGraphicFramePr>
        <p:xfrm>
          <a:off x="7927041" y="2765830"/>
          <a:ext cx="4109882" cy="2991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382187078"/>
              </p:ext>
            </p:extLst>
          </p:nvPr>
        </p:nvGraphicFramePr>
        <p:xfrm>
          <a:off x="3791461" y="2626421"/>
          <a:ext cx="4567477" cy="373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542681357"/>
              </p:ext>
            </p:extLst>
          </p:nvPr>
        </p:nvGraphicFramePr>
        <p:xfrm>
          <a:off x="53031" y="4509370"/>
          <a:ext cx="3861955" cy="224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83907" y="447188"/>
            <a:ext cx="11098091" cy="970450"/>
          </a:xfrm>
        </p:spPr>
        <p:txBody>
          <a:bodyPr>
            <a:normAutofit/>
          </a:bodyPr>
          <a:lstStyle/>
          <a:p>
            <a:r>
              <a:rPr lang="es-VE" sz="3400" dirty="0" smtClean="0"/>
              <a:t>  </a:t>
            </a:r>
            <a:r>
              <a:rPr lang="es-VE" sz="3600" dirty="0" smtClean="0"/>
              <a:t>INDICADORES DE MALTRATO </a:t>
            </a:r>
            <a:endParaRPr lang="es-VE" sz="3600" dirty="0"/>
          </a:p>
        </p:txBody>
      </p:sp>
    </p:spTree>
    <p:extLst>
      <p:ext uri="{BB962C8B-B14F-4D97-AF65-F5344CB8AC3E}">
        <p14:creationId xmlns:p14="http://schemas.microsoft.com/office/powerpoint/2010/main" val="17212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615440"/>
          </a:xfrm>
        </p:spPr>
        <p:txBody>
          <a:bodyPr/>
          <a:lstStyle/>
          <a:p>
            <a:r>
              <a:rPr lang="es-VE" sz="3200" dirty="0"/>
              <a:t>LA ESCUELA , UN  AMBIENTE SANO Y </a:t>
            </a:r>
            <a:r>
              <a:rPr lang="es-VE" sz="3200" dirty="0" smtClean="0"/>
              <a:t>PROTEGIDO</a:t>
            </a:r>
            <a:br>
              <a:rPr lang="es-VE" sz="3200" dirty="0" smtClean="0"/>
            </a:br>
            <a:r>
              <a:rPr lang="es-VE" sz="3200" dirty="0"/>
              <a:t/>
            </a:r>
            <a:br>
              <a:rPr lang="es-VE" sz="3200" dirty="0"/>
            </a:br>
            <a:r>
              <a:rPr lang="es-VE" sz="3600" dirty="0" smtClean="0"/>
              <a:t>INDICADORES DEL  MALTRATO Y EL ABUSO SEXUAL</a:t>
            </a:r>
            <a:endParaRPr lang="es-VE" sz="36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563880" y="2222287"/>
            <a:ext cx="10809406" cy="4513793"/>
          </a:xfrm>
        </p:spPr>
        <p:txBody>
          <a:bodyPr/>
          <a:lstStyle/>
          <a:p>
            <a:pPr marL="0" indent="0">
              <a:buNone/>
            </a:pPr>
            <a:endParaRPr lang="es-VE" dirty="0"/>
          </a:p>
          <a:p>
            <a:pPr marL="0" lvl="0" indent="0">
              <a:buNone/>
            </a:pPr>
            <a:endParaRPr lang="es-VE" dirty="0"/>
          </a:p>
          <a:p>
            <a:endParaRPr lang="es-VE" dirty="0"/>
          </a:p>
        </p:txBody>
      </p:sp>
      <p:graphicFrame>
        <p:nvGraphicFramePr>
          <p:cNvPr id="8" name="Diagrama 13"/>
          <p:cNvGraphicFramePr/>
          <p:nvPr>
            <p:extLst>
              <p:ext uri="{D42A27DB-BD31-4B8C-83A1-F6EECF244321}">
                <p14:modId xmlns:p14="http://schemas.microsoft.com/office/powerpoint/2010/main" val="742700843"/>
              </p:ext>
            </p:extLst>
          </p:nvPr>
        </p:nvGraphicFramePr>
        <p:xfrm>
          <a:off x="3962399" y="2222287"/>
          <a:ext cx="5526158" cy="3674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5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907" y="751562"/>
            <a:ext cx="10571998" cy="890020"/>
          </a:xfrm>
        </p:spPr>
        <p:txBody>
          <a:bodyPr>
            <a:normAutofit/>
          </a:bodyPr>
          <a:lstStyle/>
          <a:p>
            <a:r>
              <a:rPr lang="es-VE" sz="3600" b="1" dirty="0" smtClean="0"/>
              <a:t>ABUSO SEXUAL</a:t>
            </a:r>
            <a:endParaRPr lang="es-VE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905650" cy="439145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VE" sz="2800" dirty="0"/>
              <a:t>Puede darse prolongado en el tiempo, o como hechos aislados y </a:t>
            </a:r>
            <a:r>
              <a:rPr lang="es-VE" sz="2800" dirty="0" smtClean="0"/>
              <a:t>puntuales.</a:t>
            </a:r>
            <a:endParaRPr lang="es-V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s-VE" sz="2800" dirty="0" smtClean="0"/>
              <a:t>Puede </a:t>
            </a:r>
            <a:r>
              <a:rPr lang="es-VE" sz="2800" dirty="0"/>
              <a:t>suceder en el seno de una familia, de una institución, o con un vecino-profesor-orientador-médico; en el lugar de trabajo… </a:t>
            </a:r>
            <a:r>
              <a:rPr lang="es-VE" sz="2800" dirty="0" smtClean="0"/>
              <a:t> </a:t>
            </a:r>
            <a:r>
              <a:rPr lang="es-VE" sz="2800" dirty="0"/>
              <a:t>no hay un ámbito </a:t>
            </a:r>
            <a:r>
              <a:rPr lang="es-VE" sz="2800" dirty="0" smtClean="0"/>
              <a:t>específico.</a:t>
            </a:r>
            <a:endParaRPr lang="es-V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s-VE" sz="2800" dirty="0" smtClean="0"/>
              <a:t>Sus </a:t>
            </a:r>
            <a:r>
              <a:rPr lang="es-VE" sz="2800" dirty="0"/>
              <a:t>consecuencias serán más graves cuanto mayor sea la implicación afectiva o la autoridad simbólica y moral, en interrelación con la duración temporal de dichos abusos</a:t>
            </a:r>
            <a:r>
              <a:rPr lang="es-VE" sz="2800" dirty="0" smtClean="0"/>
              <a:t>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3907" y="284351"/>
            <a:ext cx="10839205" cy="52337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000" y="715617"/>
            <a:ext cx="10571998" cy="914400"/>
          </a:xfrm>
        </p:spPr>
        <p:txBody>
          <a:bodyPr/>
          <a:lstStyle/>
          <a:p>
            <a:r>
              <a:rPr lang="es-VE" sz="3200" dirty="0"/>
              <a:t>LA ESCUELA , UN  AMBIENTE SANO Y </a:t>
            </a:r>
            <a:r>
              <a:rPr lang="es-VE" sz="3200" dirty="0" smtClean="0"/>
              <a:t>PROTEGIDO</a:t>
            </a:r>
            <a:br>
              <a:rPr lang="es-VE" sz="3200" dirty="0" smtClean="0"/>
            </a:br>
            <a:r>
              <a:rPr lang="es-VE" sz="3200" dirty="0"/>
              <a:t/>
            </a:r>
            <a:br>
              <a:rPr lang="es-VE" sz="3200" dirty="0"/>
            </a:br>
            <a:r>
              <a:rPr lang="es-VE" sz="3600" dirty="0" smtClean="0"/>
              <a:t>ABUSO SEXUAL</a:t>
            </a:r>
            <a:endParaRPr lang="es-V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VE" sz="2800" dirty="0"/>
              <a:t>El </a:t>
            </a:r>
            <a:r>
              <a:rPr lang="es-VE" sz="2800" b="1" dirty="0"/>
              <a:t>abuso sexual</a:t>
            </a:r>
            <a:r>
              <a:rPr lang="es-VE" sz="2800" dirty="0"/>
              <a:t> se refiere a cualquier </a:t>
            </a:r>
            <a:r>
              <a:rPr lang="es-VE" sz="2800" dirty="0" smtClean="0"/>
              <a:t>acción </a:t>
            </a:r>
            <a:r>
              <a:rPr lang="es-VE" sz="2800" dirty="0"/>
              <a:t>entre dos o más personas sin consentimiento</a:t>
            </a:r>
            <a:r>
              <a:rPr lang="es-VE" sz="2800" dirty="0" smtClean="0"/>
              <a:t> </a:t>
            </a:r>
            <a:r>
              <a:rPr lang="es-VE" sz="2800" dirty="0"/>
              <a:t>que presiona u obliga a alguien a hacer algo sexualmente que no quiere hacer. También puede referirse al comportamiento que afecta la habilidad de la persona de controlar su actividad </a:t>
            </a:r>
            <a:r>
              <a:rPr lang="es-VE" sz="2800" b="1" dirty="0"/>
              <a:t>sexual</a:t>
            </a:r>
            <a:r>
              <a:rPr lang="es-VE" sz="2800" dirty="0"/>
              <a:t> o las circunstancias bajo las cuales ocurre la actividad </a:t>
            </a:r>
            <a:r>
              <a:rPr lang="es-VE" sz="2800" b="1" dirty="0" smtClean="0"/>
              <a:t>sexual.</a:t>
            </a:r>
            <a:r>
              <a:rPr lang="es-VE" sz="2800" dirty="0"/>
              <a:t> Esto incluye el sexo oral, la violación o impedir el acceso a métodos anticonceptivos y condones</a:t>
            </a:r>
          </a:p>
        </p:txBody>
      </p:sp>
    </p:spTree>
    <p:extLst>
      <p:ext uri="{BB962C8B-B14F-4D97-AF65-F5344CB8AC3E}">
        <p14:creationId xmlns:p14="http://schemas.microsoft.com/office/powerpoint/2010/main" val="5288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907" y="773537"/>
            <a:ext cx="10571998" cy="868045"/>
          </a:xfrm>
        </p:spPr>
        <p:txBody>
          <a:bodyPr>
            <a:normAutofit/>
          </a:bodyPr>
          <a:lstStyle/>
          <a:p>
            <a:r>
              <a:rPr lang="es-VE" sz="3600" b="1" dirty="0" smtClean="0"/>
              <a:t>ABUSO SEXUAL </a:t>
            </a:r>
            <a:endParaRPr lang="es-V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18451"/>
            <a:ext cx="11055962" cy="4370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400" dirty="0" smtClean="0"/>
              <a:t>Implica las  «actitudes </a:t>
            </a:r>
            <a:r>
              <a:rPr lang="es-VE" sz="2400" dirty="0"/>
              <a:t>y </a:t>
            </a:r>
            <a:r>
              <a:rPr lang="es-VE" sz="2400" dirty="0" smtClean="0"/>
              <a:t>comportamientos» </a:t>
            </a:r>
            <a:r>
              <a:rPr lang="es-VE" sz="2400" dirty="0"/>
              <a:t>que realiza una persona sobre otra, sin su consentimiento o conocimiento y para su propia satisfacción </a:t>
            </a:r>
            <a:r>
              <a:rPr lang="es-VE" sz="2400" dirty="0" smtClean="0"/>
              <a:t>sexual,  </a:t>
            </a:r>
            <a:r>
              <a:rPr lang="es-VE" sz="2400" b="1" i="1" dirty="0" smtClean="0"/>
              <a:t>aún cuando no se presente violencia física  ni se produzca contacto corporal.</a:t>
            </a:r>
          </a:p>
          <a:p>
            <a:pPr marL="0" indent="0">
              <a:buNone/>
            </a:pPr>
            <a:r>
              <a:rPr lang="es-VE" sz="2400" dirty="0" smtClean="0"/>
              <a:t> El </a:t>
            </a:r>
            <a:r>
              <a:rPr lang="es-VE" sz="2400" dirty="0"/>
              <a:t>abuso sexual no es sólo penetración o agresión física. Abarca desde el contacto físico, (tocamientos, masturbación, sexo oral…), hasta la ausencia de contacto (exhibicionismo, erotización con relatos de historias sexuales – </a:t>
            </a:r>
            <a:r>
              <a:rPr lang="es-VE" sz="2400" dirty="0" smtClean="0"/>
              <a:t>fotos-vídeos- </a:t>
            </a:r>
            <a:r>
              <a:rPr lang="es-VE" sz="2400" dirty="0"/>
              <a:t>películas-fotografías…).</a:t>
            </a:r>
            <a:br>
              <a:rPr lang="es-VE" sz="2400" dirty="0"/>
            </a:br>
            <a:endParaRPr lang="es-VE" sz="2400" b="1" i="1" dirty="0"/>
          </a:p>
          <a:p>
            <a:pPr marL="0" indent="0">
              <a:buNone/>
            </a:pPr>
            <a:r>
              <a:rPr lang="es-VE" sz="2400" b="1" i="1" dirty="0" smtClean="0"/>
              <a:t>Cuando se da en niños, niñas y adolescentes se denomina abuso sexual infantil.</a:t>
            </a:r>
            <a:endParaRPr lang="es-VE" sz="2400" b="1" i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6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3907" y="284351"/>
            <a:ext cx="10839205" cy="386210"/>
          </a:xfrm>
        </p:spPr>
        <p:txBody>
          <a:bodyPr>
            <a:noAutofit/>
          </a:bodyPr>
          <a:lstStyle/>
          <a:p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5280" y="2068991"/>
            <a:ext cx="10537312" cy="475769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es-VE" sz="9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None/>
            </a:pPr>
            <a:endParaRPr lang="es-VE" sz="9600" b="1" i="1" u="sng" spc="50" dirty="0" smtClean="0">
              <a:ln w="11430"/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just">
              <a:buNone/>
            </a:pPr>
            <a:r>
              <a:rPr lang="es-VE" sz="9600" b="1" i="1" u="sng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Paradigma</a:t>
            </a:r>
            <a:r>
              <a:rPr lang="es-VE" sz="9600" b="1" i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                                            </a:t>
            </a:r>
            <a:r>
              <a:rPr lang="es-VE" sz="9600" b="1" i="1" u="sng" spc="50" dirty="0" err="1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Paradigma</a:t>
            </a:r>
            <a:endParaRPr lang="es-VE" sz="9600" b="1" i="1" u="sng" spc="50" dirty="0">
              <a:ln w="11430"/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just">
              <a:buNone/>
            </a:pPr>
            <a:r>
              <a:rPr lang="es-VE" sz="9600" b="1" i="1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</a:t>
            </a:r>
            <a:r>
              <a:rPr lang="es-VE" sz="9600" b="1" i="1" u="sng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Tutelar</a:t>
            </a:r>
            <a:r>
              <a:rPr lang="es-VE" sz="9600" b="1" i="1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                                                </a:t>
            </a:r>
            <a:r>
              <a:rPr lang="es-VE" sz="9600" b="1" i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  </a:t>
            </a:r>
            <a:r>
              <a:rPr lang="es-VE" sz="9600" b="1" i="1" u="sng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Protección  </a:t>
            </a:r>
            <a:r>
              <a:rPr lang="es-VE" sz="9600" b="1" i="1" u="sng" spc="50" dirty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Integral</a:t>
            </a:r>
          </a:p>
          <a:p>
            <a:pPr algn="ctr">
              <a:buNone/>
            </a:pPr>
            <a:endParaRPr lang="es-VE" sz="9600" b="1" i="1" spc="50" dirty="0">
              <a:ln w="11430"/>
              <a:solidFill>
                <a:srgbClr val="66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es-VE" sz="9600" b="1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s-VE" sz="96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algn="just">
              <a:buNone/>
            </a:pPr>
            <a:endParaRPr lang="es-VE" sz="96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s-VE" sz="9600" b="1" i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Niño </a:t>
            </a:r>
            <a:r>
              <a:rPr lang="es-VE" sz="9600" b="1" i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 situación                             </a:t>
            </a:r>
            <a:r>
              <a:rPr lang="es-VE" sz="9600" b="1" i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          Todos </a:t>
            </a:r>
            <a:r>
              <a:rPr lang="es-VE" sz="9600" b="1" i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niños</a:t>
            </a:r>
          </a:p>
          <a:p>
            <a:pPr algn="just">
              <a:buNone/>
            </a:pPr>
            <a:r>
              <a:rPr lang="es-VE" sz="9600" b="1" i="1" spc="50" dirty="0" smtClean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Irregular                                      			       de 0  a  </a:t>
            </a:r>
            <a:r>
              <a:rPr lang="es-VE" sz="9600" b="1" i="1" spc="50" dirty="0">
                <a:ln w="11430"/>
                <a:solidFill>
                  <a:srgbClr val="66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18  años</a:t>
            </a:r>
            <a:endParaRPr lang="es-VE" sz="9600" i="1" dirty="0">
              <a:solidFill>
                <a:srgbClr val="663300"/>
              </a:solidFill>
            </a:endParaRPr>
          </a:p>
          <a:p>
            <a:pPr marL="520700" indent="-457200">
              <a:buNone/>
            </a:pPr>
            <a:endParaRPr lang="es-VE" i="1" dirty="0" smtClean="0">
              <a:solidFill>
                <a:srgbClr val="663300"/>
              </a:solidFill>
            </a:endParaRPr>
          </a:p>
          <a:p>
            <a:pPr marL="520700" indent="-457200">
              <a:buNone/>
            </a:pPr>
            <a:endParaRPr lang="es-VE" i="1" dirty="0">
              <a:solidFill>
                <a:srgbClr val="663300"/>
              </a:solidFill>
            </a:endParaRPr>
          </a:p>
          <a:p>
            <a:pPr marL="520700" indent="-457200">
              <a:buNone/>
            </a:pPr>
            <a:endParaRPr lang="es-VE" i="1" dirty="0" smtClean="0">
              <a:solidFill>
                <a:srgbClr val="663300"/>
              </a:solidFill>
            </a:endParaRPr>
          </a:p>
          <a:p>
            <a:pPr marL="520700" indent="-457200" algn="ctr">
              <a:buNone/>
            </a:pPr>
            <a:r>
              <a:rPr lang="es-ES" sz="96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CONVENCIÓN </a:t>
            </a:r>
            <a:r>
              <a:rPr lang="es-ES" sz="96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LOS DERECHOS HUMANOS DEL  NIÑO</a:t>
            </a:r>
            <a:endParaRPr lang="es-VE" sz="12800" i="1" dirty="0">
              <a:solidFill>
                <a:srgbClr val="663300"/>
              </a:solidFill>
            </a:endParaRPr>
          </a:p>
          <a:p>
            <a:pPr marL="520700" indent="-457200">
              <a:buNone/>
            </a:pPr>
            <a:r>
              <a:rPr lang="es-VE" sz="8000" i="1" dirty="0">
                <a:solidFill>
                  <a:srgbClr val="663300"/>
                </a:solidFill>
              </a:rPr>
              <a:t> </a:t>
            </a:r>
          </a:p>
          <a:p>
            <a:pPr marL="0" indent="0">
              <a:buNone/>
            </a:pPr>
            <a:endParaRPr lang="es-VE" dirty="0" smtClean="0"/>
          </a:p>
          <a:p>
            <a:endParaRPr lang="en-US" dirty="0"/>
          </a:p>
        </p:txBody>
      </p:sp>
      <p:pic>
        <p:nvPicPr>
          <p:cNvPr id="4" name="3 Imagen" descr="dibujos para imprimi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95" y="2717304"/>
            <a:ext cx="3384376" cy="208823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cxnSp>
        <p:nvCxnSpPr>
          <p:cNvPr id="6" name="5 Conector recto de flecha"/>
          <p:cNvCxnSpPr/>
          <p:nvPr/>
        </p:nvCxnSpPr>
        <p:spPr>
          <a:xfrm>
            <a:off x="1366822" y="3436348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8835385" y="3439726"/>
            <a:ext cx="0" cy="1008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46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3907" y="615869"/>
            <a:ext cx="10571998" cy="890020"/>
          </a:xfrm>
        </p:spPr>
        <p:txBody>
          <a:bodyPr>
            <a:normAutofit/>
          </a:bodyPr>
          <a:lstStyle/>
          <a:p>
            <a:r>
              <a:rPr lang="es-VE" sz="3600" b="1" dirty="0" smtClean="0"/>
              <a:t>ABUSO SEXUAL</a:t>
            </a:r>
            <a:endParaRPr lang="es-VE" sz="36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907" y="284351"/>
            <a:ext cx="10839205" cy="52337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03981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endParaRPr lang="es-VE" sz="2800" dirty="0"/>
          </a:p>
          <a:p>
            <a:pPr marL="0" indent="0" fontAlgn="t">
              <a:buNone/>
            </a:pPr>
            <a:r>
              <a:rPr lang="es-VE" sz="2800" dirty="0"/>
              <a:t>¿QUÉ CARACTERIZA AL ABUSADOR SEXUAL?</a:t>
            </a:r>
          </a:p>
          <a:p>
            <a:pPr marL="0" indent="0" fontAlgn="t">
              <a:buNone/>
            </a:pPr>
            <a:r>
              <a:rPr lang="es-VE" sz="2800" dirty="0"/>
              <a:t>Lo caracteriza el hecho que generalmente es una persona que valiéndose de su cercanía, confianza, autoridad moral… induce, normalmente con engaño, a realizar o dejarse realizar actividades dirigidas a su propia satisfacción sexual. Utiliza la confusión, la seducción, el engaño. Otras veces, se vale de su poder y fuerza sobre la víctima para dominarla y agredirla.</a:t>
            </a:r>
            <a:br>
              <a:rPr lang="es-VE" sz="2800" dirty="0"/>
            </a:br>
            <a:r>
              <a:rPr lang="es-VE" sz="2800" dirty="0"/>
              <a:t> </a:t>
            </a:r>
          </a:p>
          <a:p>
            <a:pPr marL="0" indent="0">
              <a:buNone/>
            </a:pPr>
            <a:endParaRPr lang="es-VE" sz="2800" dirty="0"/>
          </a:p>
        </p:txBody>
      </p:sp>
    </p:spTree>
    <p:extLst>
      <p:ext uri="{BB962C8B-B14F-4D97-AF65-F5344CB8AC3E}">
        <p14:creationId xmlns:p14="http://schemas.microsoft.com/office/powerpoint/2010/main" val="30824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108794"/>
            <a:ext cx="11373288" cy="4749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800" dirty="0"/>
              <a:t>QUIEN ES LA VICTIMA? </a:t>
            </a:r>
          </a:p>
          <a:p>
            <a:pPr marL="0" indent="0">
              <a:buNone/>
            </a:pPr>
            <a:r>
              <a:rPr lang="es-VE" sz="2800" dirty="0" smtClean="0"/>
              <a:t>Los </a:t>
            </a:r>
            <a:r>
              <a:rPr lang="es-VE" sz="2800" dirty="0"/>
              <a:t>estudios han determinado que predominan las niñas en edades </a:t>
            </a:r>
            <a:r>
              <a:rPr lang="es-VE" sz="2800" dirty="0" smtClean="0"/>
              <a:t>críticas:</a:t>
            </a:r>
          </a:p>
          <a:p>
            <a:pPr marL="400050" lvl="1" indent="0">
              <a:buNone/>
            </a:pPr>
            <a:r>
              <a:rPr lang="es-VE" sz="2400" dirty="0" smtClean="0"/>
              <a:t>a</a:t>
            </a:r>
            <a:r>
              <a:rPr lang="es-VE" sz="2400" dirty="0"/>
              <a:t>) Niñas entre  10-12 años con signos de desarrollo. </a:t>
            </a:r>
          </a:p>
          <a:p>
            <a:pPr marL="400050" lvl="1" indent="0">
              <a:buNone/>
            </a:pPr>
            <a:r>
              <a:rPr lang="es-VE" sz="2400" dirty="0"/>
              <a:t>b) Niñas entre 5 y 6 años , con poca capacidad para expresarse . Se estima que una de cada cuatro niñas y uno de cada ocho niños han sufrido abusos. </a:t>
            </a:r>
          </a:p>
          <a:p>
            <a:pPr marL="400050" lvl="1" indent="0">
              <a:buNone/>
            </a:pPr>
            <a:r>
              <a:rPr lang="es-VE" sz="2400" dirty="0"/>
              <a:t>c) Adolescentes  y Adultos que engañados bajo la apariencia de ayuda por profesores, amigos, novios, padrastros, consejeros-psicoterapeutas-jefes de sectas, bandas…; también en los adultos cuando son violentados por su pareja o su jefe, otros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83907" y="751562"/>
            <a:ext cx="10571998" cy="890020"/>
          </a:xfrm>
        </p:spPr>
        <p:txBody>
          <a:bodyPr>
            <a:normAutofit/>
          </a:bodyPr>
          <a:lstStyle/>
          <a:p>
            <a:r>
              <a:rPr lang="es-VE" sz="3600" b="1" dirty="0" smtClean="0"/>
              <a:t>ABUSO SEXUAL</a:t>
            </a:r>
            <a:endParaRPr lang="es-VE" sz="36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83907" y="284351"/>
            <a:ext cx="10839205" cy="59957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1238" y="2560490"/>
            <a:ext cx="10554574" cy="3636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3200" dirty="0" smtClean="0"/>
              <a:t>1.- </a:t>
            </a:r>
            <a:r>
              <a:rPr lang="es-VE" sz="3200" b="1" dirty="0"/>
              <a:t>CON CONTACTO </a:t>
            </a:r>
            <a:r>
              <a:rPr lang="es-VE" sz="3200" b="1" dirty="0" smtClean="0"/>
              <a:t>FÍSICO:</a:t>
            </a:r>
            <a:endParaRPr lang="es-VE" sz="32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s-VE" sz="2800" dirty="0" smtClean="0"/>
              <a:t>VIOLACION</a:t>
            </a:r>
            <a:r>
              <a:rPr lang="es-VE" sz="2800" dirty="0"/>
              <a:t>, penetración vaginal, anal u oral, penetración digital o con </a:t>
            </a:r>
            <a:r>
              <a:rPr lang="es-VE" sz="2800" dirty="0" smtClean="0"/>
              <a:t>objetos.</a:t>
            </a:r>
            <a:endParaRPr lang="es-VE" sz="28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s-VE" sz="2800" dirty="0" smtClean="0"/>
              <a:t>TOCAMIENTOS</a:t>
            </a:r>
            <a:r>
              <a:rPr lang="es-VE" sz="2800" dirty="0"/>
              <a:t>, caricias, toques , manoseos</a:t>
            </a:r>
            <a:r>
              <a:rPr lang="es-VE" sz="2800" dirty="0" smtClean="0"/>
              <a:t>.</a:t>
            </a:r>
          </a:p>
          <a:p>
            <a:pPr marL="0" indent="0">
              <a:buNone/>
            </a:pPr>
            <a:endParaRPr lang="es-VE" sz="3200" dirty="0"/>
          </a:p>
          <a:p>
            <a:endParaRPr lang="es-VE" sz="3600" dirty="0"/>
          </a:p>
          <a:p>
            <a:pPr marL="0" indent="0">
              <a:buNone/>
            </a:pPr>
            <a:r>
              <a:rPr lang="es-VE" sz="700" dirty="0" smtClean="0"/>
              <a:t> </a:t>
            </a:r>
            <a:endParaRPr lang="es-VE" sz="7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3907" y="243840"/>
            <a:ext cx="10571998" cy="118872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VE" sz="3600" dirty="0" smtClean="0"/>
          </a:p>
          <a:p>
            <a:r>
              <a:rPr lang="es-VE" sz="12800" dirty="0" smtClean="0"/>
              <a:t>LA ESCUELA, UN AMIENTE SANO Y PROTEGIDO.</a:t>
            </a:r>
            <a:endParaRPr lang="es-VE" sz="12800" dirty="0"/>
          </a:p>
          <a:p>
            <a:endParaRPr lang="es-VE" sz="9800" dirty="0" smtClean="0"/>
          </a:p>
          <a:p>
            <a:endParaRPr lang="es-VE" sz="3600" dirty="0"/>
          </a:p>
          <a:p>
            <a:r>
              <a:rPr lang="es-VE" sz="14400" dirty="0" smtClean="0"/>
              <a:t>TIPOS DE ABUSO SEXUAL</a:t>
            </a:r>
            <a:endParaRPr lang="es-VE" sz="14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 flipV="1">
            <a:off x="283907" y="0"/>
            <a:ext cx="10839205" cy="173736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VE" sz="36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s-VE" sz="3600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6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1005858" cy="4541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800" dirty="0"/>
              <a:t>2.-</a:t>
            </a:r>
            <a:r>
              <a:rPr lang="es-VE" sz="2800" b="1" dirty="0"/>
              <a:t>SIN CONTACTO FISICO:</a:t>
            </a:r>
            <a:endParaRPr lang="es-VE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VE" sz="2400" dirty="0" smtClean="0"/>
              <a:t>VERBAL</a:t>
            </a:r>
            <a:r>
              <a:rPr lang="es-VE" sz="2400" dirty="0"/>
              <a:t>, palabras feas, eróticas, proposiciones indecentes y proposiciones verbales explícitas</a:t>
            </a:r>
            <a:r>
              <a:rPr lang="es-VE" sz="24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VE" sz="2400" dirty="0" smtClean="0"/>
              <a:t>VISUAL</a:t>
            </a:r>
            <a:r>
              <a:rPr lang="es-VE" sz="2400" dirty="0"/>
              <a:t>, exposición del cuerpo, masturbación, pornografía, </a:t>
            </a:r>
            <a:r>
              <a:rPr lang="es-VE" sz="2400" dirty="0" smtClean="0"/>
              <a:t>internet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VE" sz="2800" dirty="0"/>
          </a:p>
          <a:p>
            <a:pPr marL="0" indent="0">
              <a:buNone/>
            </a:pPr>
            <a:r>
              <a:rPr lang="es-VE" sz="2800" dirty="0"/>
              <a:t>3.-</a:t>
            </a:r>
            <a:r>
              <a:rPr lang="es-VE" sz="2800" b="1" dirty="0"/>
              <a:t>PSICOLÓGICOS:</a:t>
            </a:r>
            <a:r>
              <a:rPr lang="es-VE" sz="2800" dirty="0"/>
              <a:t> Sobrepasan los límites emocionales apropiados entre adultos y niños. Ejemplo: padres e hijos (</a:t>
            </a:r>
            <a:r>
              <a:rPr lang="es-VE" sz="2800" dirty="0" smtClean="0"/>
              <a:t>ejemplo : </a:t>
            </a:r>
            <a:r>
              <a:rPr lang="es-VE" sz="2800" dirty="0"/>
              <a:t>contar intimidades de la pareja, convertir a la hija en “esposa o al hijo </a:t>
            </a:r>
            <a:r>
              <a:rPr lang="es-VE" sz="2800" dirty="0" smtClean="0"/>
              <a:t>en </a:t>
            </a:r>
            <a:r>
              <a:rPr lang="es-VE" sz="2800" dirty="0"/>
              <a:t>“marido” emocionalmente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83907" y="751562"/>
            <a:ext cx="10571998" cy="89002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dirty="0" smtClean="0"/>
              <a:t>TIPOS DE ABUSO SEXUAL</a:t>
            </a:r>
            <a:endParaRPr lang="es-VE" sz="3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83907" y="284351"/>
            <a:ext cx="10839205" cy="58433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000" y="731520"/>
            <a:ext cx="10571998" cy="1661160"/>
          </a:xfrm>
        </p:spPr>
        <p:txBody>
          <a:bodyPr/>
          <a:lstStyle/>
          <a:p>
            <a:r>
              <a:rPr lang="es-VE" sz="3200" dirty="0" smtClean="0"/>
              <a:t/>
            </a:r>
            <a:br>
              <a:rPr lang="es-VE" sz="3200" dirty="0" smtClean="0"/>
            </a:br>
            <a:r>
              <a:rPr lang="es-VE" sz="3200" dirty="0"/>
              <a:t/>
            </a:r>
            <a:br>
              <a:rPr lang="es-VE" sz="3200" dirty="0"/>
            </a:br>
            <a:r>
              <a:rPr lang="es-VE" sz="3200" dirty="0" smtClean="0"/>
              <a:t/>
            </a:r>
            <a:br>
              <a:rPr lang="es-VE" sz="3200" dirty="0" smtClean="0"/>
            </a:br>
            <a:r>
              <a:rPr lang="es-VE" sz="3200" dirty="0"/>
              <a:t/>
            </a:r>
            <a:br>
              <a:rPr lang="es-VE" sz="3200" dirty="0"/>
            </a:br>
            <a:r>
              <a:rPr lang="es-VE" sz="3200" dirty="0" smtClean="0"/>
              <a:t/>
            </a:r>
            <a:br>
              <a:rPr lang="es-VE" sz="3200" dirty="0" smtClean="0"/>
            </a:br>
            <a:r>
              <a:rPr lang="es-VE" sz="3200" dirty="0" smtClean="0"/>
              <a:t/>
            </a:r>
            <a:br>
              <a:rPr lang="es-VE" sz="3200" dirty="0" smtClean="0"/>
            </a:br>
            <a:r>
              <a:rPr lang="es-VE" sz="3200" dirty="0"/>
              <a:t/>
            </a:r>
            <a:br>
              <a:rPr lang="es-VE" sz="3200" dirty="0"/>
            </a:br>
            <a:r>
              <a:rPr lang="es-VE" sz="3200" dirty="0" smtClean="0"/>
              <a:t/>
            </a:r>
            <a:br>
              <a:rPr lang="es-VE" sz="3200" dirty="0" smtClean="0"/>
            </a:br>
            <a:r>
              <a:rPr lang="es-VE" sz="3200" dirty="0"/>
              <a:t/>
            </a:r>
            <a:br>
              <a:rPr lang="es-VE" sz="3200" dirty="0"/>
            </a:br>
            <a:r>
              <a:rPr lang="es-VE" sz="3200" dirty="0" smtClean="0"/>
              <a:t>LA </a:t>
            </a:r>
            <a:r>
              <a:rPr lang="es-VE" sz="3200" dirty="0"/>
              <a:t>ESCUELA , UN  AMBIENTE SANO Y PROTEGIDO</a:t>
            </a:r>
            <a:r>
              <a:rPr lang="en-US" sz="3200" dirty="0">
                <a:solidFill>
                  <a:srgbClr val="800000"/>
                </a:solidFill>
              </a:rPr>
              <a:t/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s-VE" sz="3600" dirty="0" smtClean="0"/>
              <a:t>TIPOS </a:t>
            </a:r>
            <a:r>
              <a:rPr lang="es-VE" sz="3600" dirty="0"/>
              <a:t>DE ABUSO SEXUAL</a:t>
            </a:r>
            <a:r>
              <a:rPr lang="es-VE" sz="3200" dirty="0"/>
              <a:t/>
            </a:r>
            <a:br>
              <a:rPr lang="es-VE" sz="3200" dirty="0"/>
            </a:br>
            <a:endParaRPr lang="es-VE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VE" sz="2800" b="1" dirty="0" smtClean="0"/>
              <a:t>4.- MORAL</a:t>
            </a:r>
            <a:r>
              <a:rPr lang="es-VE" sz="2400" b="1" dirty="0" smtClean="0"/>
              <a:t>: Referido al quebranto anímico que una persona sufre por los actos dolosos, culposos o negligentes, que sin afectar a las cosas materiales susceptibles de ser tasadas, se refieren al patrimonio espiritual, a los bienes inmateriales de la salud, el honor la libertad y otros análogos</a:t>
            </a:r>
            <a:r>
              <a:rPr lang="es-VE" dirty="0" smtClean="0"/>
              <a:t>.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8223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907" y="671133"/>
            <a:ext cx="10571998" cy="970450"/>
          </a:xfrm>
        </p:spPr>
        <p:txBody>
          <a:bodyPr>
            <a:normAutofit/>
          </a:bodyPr>
          <a:lstStyle/>
          <a:p>
            <a:r>
              <a:rPr lang="es-VE" sz="3600" dirty="0" smtClean="0"/>
              <a:t>EFECTOS DEL ABUSO SEXUAL INFANTIL</a:t>
            </a:r>
            <a:endParaRPr lang="es-V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197235"/>
            <a:ext cx="11055962" cy="46357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VE" sz="2400" b="1" dirty="0" smtClean="0"/>
              <a:t>El niño(a) </a:t>
            </a:r>
            <a:r>
              <a:rPr lang="es-VE" sz="2400" b="1" dirty="0"/>
              <a:t>que </a:t>
            </a:r>
            <a:r>
              <a:rPr lang="es-VE" sz="2400" b="1" dirty="0" smtClean="0"/>
              <a:t>ha sido víctima de </a:t>
            </a:r>
            <a:r>
              <a:rPr lang="es-VE" sz="2400" b="1" dirty="0"/>
              <a:t>un abuso vivirá consecuencias a corto y largo plazo. Los estudios indican que </a:t>
            </a:r>
            <a:r>
              <a:rPr lang="es-VE" sz="2400" b="1" dirty="0" smtClean="0"/>
              <a:t>mientras </a:t>
            </a:r>
            <a:r>
              <a:rPr lang="es-VE" sz="2400" b="1" dirty="0"/>
              <a:t>mas temprano </a:t>
            </a:r>
            <a:r>
              <a:rPr lang="es-VE" sz="2400" b="1" dirty="0" smtClean="0"/>
              <a:t>haya </a:t>
            </a:r>
            <a:r>
              <a:rPr lang="es-VE" sz="2400" b="1" dirty="0"/>
              <a:t>sido el </a:t>
            </a:r>
            <a:r>
              <a:rPr lang="es-VE" sz="2400" b="1" dirty="0" smtClean="0"/>
              <a:t>abuso, los </a:t>
            </a:r>
            <a:r>
              <a:rPr lang="es-VE" sz="2400" b="1" dirty="0"/>
              <a:t>efectos </a:t>
            </a:r>
            <a:r>
              <a:rPr lang="es-VE" sz="2400" b="1" dirty="0" smtClean="0"/>
              <a:t>perduran más en </a:t>
            </a:r>
            <a:r>
              <a:rPr lang="es-VE" sz="2400" b="1" dirty="0"/>
              <a:t>el tiempo. </a:t>
            </a:r>
            <a:endParaRPr lang="es-VE" sz="2400" b="1" dirty="0" smtClean="0"/>
          </a:p>
          <a:p>
            <a:pPr marL="0" indent="0" algn="just">
              <a:buNone/>
            </a:pPr>
            <a:r>
              <a:rPr lang="es-VE" sz="2400" b="1" dirty="0" smtClean="0"/>
              <a:t>Cuando </a:t>
            </a:r>
            <a:r>
              <a:rPr lang="es-VE" sz="2400" b="1" dirty="0"/>
              <a:t>son niños de corta edad, mayores serán los daños, </a:t>
            </a:r>
            <a:r>
              <a:rPr lang="es-VE" sz="2400" b="1" dirty="0" smtClean="0"/>
              <a:t>por cuanto  </a:t>
            </a:r>
            <a:r>
              <a:rPr lang="es-VE" sz="2400" b="1" dirty="0"/>
              <a:t>los patrones de </a:t>
            </a:r>
            <a:r>
              <a:rPr lang="es-VE" sz="2400" b="1" dirty="0" smtClean="0"/>
              <a:t>conducta se forman entre los 0 y 6 años, </a:t>
            </a:r>
            <a:r>
              <a:rPr lang="es-VE" sz="2400" b="1" dirty="0"/>
              <a:t>de 6 a 12 se </a:t>
            </a:r>
            <a:r>
              <a:rPr lang="es-VE" sz="2400" b="1" dirty="0" smtClean="0"/>
              <a:t>consolidan </a:t>
            </a:r>
            <a:r>
              <a:rPr lang="es-VE" sz="2400" b="1" dirty="0"/>
              <a:t>y en adelante </a:t>
            </a:r>
            <a:r>
              <a:rPr lang="es-VE" sz="2400" b="1" dirty="0" smtClean="0"/>
              <a:t>los  cambios son muy pocos, </a:t>
            </a:r>
            <a:r>
              <a:rPr lang="es-VE" sz="2400" b="1" dirty="0"/>
              <a:t>salvo los propios de la adolescencia. Los niños son </a:t>
            </a:r>
            <a:r>
              <a:rPr lang="es-VE" sz="2400" b="1" dirty="0" smtClean="0"/>
              <a:t>como esponjas durante las </a:t>
            </a:r>
            <a:r>
              <a:rPr lang="es-VE" sz="2400" b="1" dirty="0"/>
              <a:t>24 horas al día. </a:t>
            </a:r>
            <a:endParaRPr lang="es-VE" sz="2400" b="1" dirty="0" smtClean="0"/>
          </a:p>
          <a:p>
            <a:pPr marL="0" indent="0" algn="just">
              <a:buNone/>
            </a:pPr>
            <a:r>
              <a:rPr lang="es-VE" sz="2400" b="1" dirty="0" smtClean="0"/>
              <a:t>La </a:t>
            </a:r>
            <a:r>
              <a:rPr lang="es-VE" sz="2400" b="1" dirty="0"/>
              <a:t>formación de la identidad se da </a:t>
            </a:r>
            <a:r>
              <a:rPr lang="es-VE" sz="2400" b="1" dirty="0" smtClean="0"/>
              <a:t>durante </a:t>
            </a:r>
            <a:r>
              <a:rPr lang="es-VE" sz="2400" b="1" dirty="0"/>
              <a:t>los primeros años de </a:t>
            </a:r>
            <a:r>
              <a:rPr lang="es-VE" sz="2400" b="1" dirty="0" smtClean="0"/>
              <a:t> </a:t>
            </a:r>
            <a:r>
              <a:rPr lang="es-VE" sz="2400" b="1" dirty="0"/>
              <a:t>vida, por eso todo daño causado en esa </a:t>
            </a:r>
            <a:r>
              <a:rPr lang="es-VE" sz="2400" b="1" dirty="0" smtClean="0"/>
              <a:t>período, </a:t>
            </a:r>
            <a:r>
              <a:rPr lang="es-VE" sz="2400" b="1" dirty="0"/>
              <a:t>tiene consecuencias muy </a:t>
            </a:r>
            <a:r>
              <a:rPr lang="es-VE" sz="2400" b="1" dirty="0" smtClean="0"/>
              <a:t>serias que se arrastran a lo largo de toda la vida.</a:t>
            </a:r>
            <a:endParaRPr lang="es-VE" sz="24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671133"/>
            <a:ext cx="10855905" cy="970450"/>
          </a:xfrm>
        </p:spPr>
        <p:txBody>
          <a:bodyPr>
            <a:normAutofit/>
          </a:bodyPr>
          <a:lstStyle/>
          <a:p>
            <a:r>
              <a:rPr lang="es-VE" sz="3400" dirty="0" smtClean="0"/>
              <a:t>     </a:t>
            </a:r>
            <a:r>
              <a:rPr lang="es-VE" sz="3600" dirty="0" smtClean="0"/>
              <a:t>INDICADORES DE ABUSO SEXUAL </a:t>
            </a:r>
            <a:endParaRPr lang="es-VE" sz="36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283" y="1037046"/>
            <a:ext cx="3469120" cy="1362869"/>
          </a:xfrm>
          <a:prstGeom prst="rect">
            <a:avLst/>
          </a:prstGeom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289947917"/>
              </p:ext>
            </p:extLst>
          </p:nvPr>
        </p:nvGraphicFramePr>
        <p:xfrm>
          <a:off x="199012" y="2202960"/>
          <a:ext cx="3762000" cy="174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042338319"/>
              </p:ext>
            </p:extLst>
          </p:nvPr>
        </p:nvGraphicFramePr>
        <p:xfrm>
          <a:off x="-239936" y="4137365"/>
          <a:ext cx="4109882" cy="248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122652301"/>
              </p:ext>
            </p:extLst>
          </p:nvPr>
        </p:nvGraphicFramePr>
        <p:xfrm>
          <a:off x="3791461" y="2626421"/>
          <a:ext cx="4567477" cy="373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585781210"/>
              </p:ext>
            </p:extLst>
          </p:nvPr>
        </p:nvGraphicFramePr>
        <p:xfrm>
          <a:off x="7967357" y="2717671"/>
          <a:ext cx="447040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928089808"/>
              </p:ext>
            </p:extLst>
          </p:nvPr>
        </p:nvGraphicFramePr>
        <p:xfrm>
          <a:off x="8205565" y="4661945"/>
          <a:ext cx="3861955" cy="198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2988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671133"/>
            <a:ext cx="12191999" cy="970450"/>
          </a:xfrm>
        </p:spPr>
        <p:txBody>
          <a:bodyPr>
            <a:noAutofit/>
          </a:bodyPr>
          <a:lstStyle/>
          <a:p>
            <a:r>
              <a:rPr lang="es-VE" sz="3600" dirty="0" smtClean="0"/>
              <a:t>ABORDAJE ANTE EL MALTRATO Y ABUSO SEXUAL </a:t>
            </a:r>
            <a:endParaRPr lang="es-VE" sz="36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41057" r="4070" b="10387"/>
          <a:stretch/>
        </p:blipFill>
        <p:spPr>
          <a:xfrm>
            <a:off x="4800684" y="3226078"/>
            <a:ext cx="2977979" cy="1910612"/>
          </a:xfrm>
          <a:prstGeom prst="ellipse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22349" y="2230511"/>
            <a:ext cx="2946640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s-VE" dirty="0" smtClean="0"/>
              <a:t>Físico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Intervención médica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Terapia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Evaluación progenitor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Intervención judicial</a:t>
            </a:r>
            <a:endParaRPr lang="es-VE" dirty="0"/>
          </a:p>
        </p:txBody>
      </p:sp>
      <p:sp>
        <p:nvSpPr>
          <p:cNvPr id="5" name="CuadroTexto 4"/>
          <p:cNvSpPr txBox="1"/>
          <p:nvPr/>
        </p:nvSpPr>
        <p:spPr>
          <a:xfrm>
            <a:off x="954967" y="3851057"/>
            <a:ext cx="3081403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VE" dirty="0" smtClean="0"/>
              <a:t>Psicológico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Terapia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Terapia agresor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Evaluación Psicológica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Intervención Judicial</a:t>
            </a:r>
            <a:endParaRPr lang="es-VE" dirty="0"/>
          </a:p>
        </p:txBody>
      </p:sp>
      <p:sp>
        <p:nvSpPr>
          <p:cNvPr id="10" name="CuadroTexto 9"/>
          <p:cNvSpPr txBox="1"/>
          <p:nvPr/>
        </p:nvSpPr>
        <p:spPr>
          <a:xfrm>
            <a:off x="4176998" y="1975098"/>
            <a:ext cx="3857146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s-VE" dirty="0" smtClean="0"/>
              <a:t>Escolar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Intervención Colegio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Terapia Psicológica y Espiritual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Programa grupal</a:t>
            </a:r>
            <a:endParaRPr lang="es-VE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172534" y="2225408"/>
            <a:ext cx="281519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s-VE" dirty="0" smtClean="0"/>
              <a:t>Agresión Sexual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Intervención médica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Intervención judicial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Terapia</a:t>
            </a:r>
            <a:endParaRPr lang="es-VE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944999" y="5468432"/>
            <a:ext cx="2613216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s-VE" dirty="0" smtClean="0"/>
              <a:t>Prenatal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Terapia a la madre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Terapia de pareja</a:t>
            </a:r>
            <a:endParaRPr lang="es-VE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424724" y="5328385"/>
            <a:ext cx="3268339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VE" dirty="0" smtClean="0"/>
              <a:t>Alineación Parental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Evaluación progenitores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Evaluación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Terapia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Intervención judicial</a:t>
            </a:r>
            <a:endParaRPr lang="es-V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92399" y="3657735"/>
            <a:ext cx="3132588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VE" dirty="0" smtClean="0"/>
              <a:t>Síndrome </a:t>
            </a:r>
            <a:r>
              <a:rPr lang="es-VE" dirty="0" err="1" smtClean="0"/>
              <a:t>Munchaussen</a:t>
            </a:r>
            <a:r>
              <a:rPr lang="es-V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Evaluación psiquiátrica agresor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Terapia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Intervención médica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dirty="0" smtClean="0"/>
              <a:t>Intervención judicial</a:t>
            </a:r>
            <a:endParaRPr lang="es-VE" dirty="0"/>
          </a:p>
        </p:txBody>
      </p:sp>
      <p:pic>
        <p:nvPicPr>
          <p:cNvPr id="8200" name="Picture 8" descr="http://radio.uchile.cl/wp-content/uploads/2015/03/maltrato-620x3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3"/>
          <a:stretch/>
        </p:blipFill>
        <p:spPr bwMode="auto">
          <a:xfrm>
            <a:off x="10886" y="1865306"/>
            <a:ext cx="12175299" cy="50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41952" y="1819606"/>
            <a:ext cx="119080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1.-Escuchar a la víctima  en su relato, sin interrumpirlo(a) ni hacerle preguntas que puedan hacerlo(a) sentir incómodo(a).</a:t>
            </a:r>
          </a:p>
          <a:p>
            <a:endParaRPr lang="es-VE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Dejar constancia pormenorizada y por  escrito del relato hecho por el niño(a) y/o adolescente.</a:t>
            </a:r>
          </a:p>
          <a:p>
            <a:endParaRPr lang="es-VE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En caso de la existencia de «testigos», hacer entrevista con cada uno de ellos por separado y dejar constancia pormenorizada por escrito de éstas. </a:t>
            </a:r>
            <a:endParaRPr lang="es-V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Picture 8" descr="http://radio.uchile.cl/wp-content/uploads/2015/03/maltrato-620x3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3"/>
          <a:stretch/>
        </p:blipFill>
        <p:spPr bwMode="auto">
          <a:xfrm>
            <a:off x="16701" y="1834850"/>
            <a:ext cx="12175299" cy="50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43701" y="1342678"/>
            <a:ext cx="120082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4.- Si se trata de un alumno(a),proceder a citar a los «Padres y Representantes» de la víctima.</a:t>
            </a:r>
          </a:p>
          <a:p>
            <a:endParaRPr lang="es-VE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V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Si el maltrato es “grave” </a:t>
            </a:r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 trata de  </a:t>
            </a:r>
            <a:r>
              <a:rPr lang="es-V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“abuso sexual” hay que proceder con la denuncia </a:t>
            </a:r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 el Ministerio </a:t>
            </a:r>
            <a:r>
              <a:rPr lang="es-V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úblico por </a:t>
            </a:r>
            <a:r>
              <a:rPr lang="es-V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de </a:t>
            </a:r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víctima y/o de los </a:t>
            </a:r>
            <a:r>
              <a:rPr lang="es-V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Padres y/o </a:t>
            </a:r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Representantes. En caso de que éstos no procedan   </a:t>
            </a:r>
            <a:r>
              <a:rPr lang="es-V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de las 72 horas siguientes al </a:t>
            </a:r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 del hecho, la denuncia la interpondrá el representante de la Institución  ante el referido organismo.</a:t>
            </a:r>
            <a:endParaRPr lang="es-V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671133"/>
            <a:ext cx="12191999" cy="970450"/>
          </a:xfrm>
        </p:spPr>
        <p:txBody>
          <a:bodyPr>
            <a:noAutofit/>
          </a:bodyPr>
          <a:lstStyle/>
          <a:p>
            <a:r>
              <a:rPr lang="es-VE" sz="3600" dirty="0" smtClean="0"/>
              <a:t>ABORDAJE ANTE EL MALTRATO Y ABUSO SEXUAL </a:t>
            </a:r>
            <a:endParaRPr lang="es-VE" sz="36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5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Picture 8" descr="http://radio.uchile.cl/wp-content/uploads/2015/03/maltrato-620x3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3"/>
          <a:stretch/>
        </p:blipFill>
        <p:spPr bwMode="auto">
          <a:xfrm>
            <a:off x="16701" y="1834850"/>
            <a:ext cx="12175299" cy="50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671133"/>
            <a:ext cx="12191999" cy="970450"/>
          </a:xfrm>
        </p:spPr>
        <p:txBody>
          <a:bodyPr>
            <a:noAutofit/>
          </a:bodyPr>
          <a:lstStyle/>
          <a:p>
            <a:r>
              <a:rPr lang="es-VE" sz="3600" dirty="0" smtClean="0"/>
              <a:t>ABORDAJE ANTE EL MALTRATO Y ABUSO SEXUAL </a:t>
            </a:r>
            <a:endParaRPr lang="es-VE" sz="36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3906" y="2225409"/>
            <a:ext cx="119086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6.-Una vez recibida la  denuncia de abuso  y/o abuso sexual </a:t>
            </a:r>
            <a:r>
              <a:rPr lang="es-V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  un miembro de la comunidad ignaciana: docente, empleado administrativo, de servicios generales y/ de seguridad, este será  citado por el (la)representante de la Institución para comunicarle  que queda separado de su cargo mientras duren las averiguaciones.</a:t>
            </a:r>
          </a:p>
        </p:txBody>
      </p:sp>
    </p:spTree>
    <p:extLst>
      <p:ext uri="{BB962C8B-B14F-4D97-AF65-F5344CB8AC3E}">
        <p14:creationId xmlns:p14="http://schemas.microsoft.com/office/powerpoint/2010/main" val="16962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VE" sz="60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60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60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</a:t>
            </a:r>
            <a:r>
              <a:rPr lang="es-VE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6000" dirty="0"/>
          </a:p>
        </p:txBody>
      </p:sp>
      <p:pic>
        <p:nvPicPr>
          <p:cNvPr id="4" name="3 Imagen" descr="http://4.bp.blogspot.com/_5T7NaLqrpbI/Sn8e7r5UwSI/AAAAAAAAAe4/x2KzXMC67yE/s400/ni%C3%B1os-felices-que-celebran-thumb46111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95" y="2344762"/>
            <a:ext cx="301292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"/>
          <p:cNvSpPr/>
          <p:nvPr/>
        </p:nvSpPr>
        <p:spPr>
          <a:xfrm>
            <a:off x="5591944" y="1807379"/>
            <a:ext cx="5386414" cy="483209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VE" sz="2800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VE" sz="2800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VE" sz="2800" b="1" u="sng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Protección Integral: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VE" sz="2800" b="1" u="sng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VE" sz="2800" b="1" i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 Supervivencia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VE" sz="2800" b="1" i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VE" sz="2800" b="1" i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* Desarrollo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VE" sz="2800" b="1" i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VE" sz="2800" b="1" i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* Participación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VE" sz="2800" b="1" i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VE" sz="2800" b="1" i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* Protección </a:t>
            </a:r>
            <a:r>
              <a:rPr lang="es-VE" sz="28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Especial</a:t>
            </a:r>
            <a:r>
              <a:rPr lang="es-VE" sz="2800" b="1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s-VE" sz="2800" dirty="0">
              <a:solidFill>
                <a:srgbClr val="660033"/>
              </a:solidFill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6404720" y="1533820"/>
            <a:ext cx="3672408" cy="9648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s-ES" sz="5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E67C8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es-ES" sz="54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rgbClr val="4E67C8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fontAlgn="base">
              <a:spcAft>
                <a:spcPct val="0"/>
              </a:spcAft>
            </a:pPr>
            <a:r>
              <a:rPr lang="es-ES" sz="16600" b="1" cap="all" dirty="0" err="1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E67C8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lopna</a:t>
            </a:r>
            <a:endParaRPr lang="es-VE" sz="16600" dirty="0">
              <a:solidFill>
                <a:srgbClr val="800000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83907" y="284350"/>
            <a:ext cx="10839205" cy="77652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mtClean="0"/>
              <a:t>LA ESCUELA , UN  AMBIENTE SANO Y PROTEGIDO</a:t>
            </a:r>
            <a:endParaRPr lang="en-US" sz="3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Picture 8" descr="http://radio.uchile.cl/wp-content/uploads/2015/03/maltrato-620x3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13"/>
          <a:stretch/>
        </p:blipFill>
        <p:spPr bwMode="auto">
          <a:xfrm>
            <a:off x="16701" y="1834850"/>
            <a:ext cx="12175299" cy="50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671133"/>
            <a:ext cx="12191999" cy="970450"/>
          </a:xfrm>
        </p:spPr>
        <p:txBody>
          <a:bodyPr>
            <a:noAutofit/>
          </a:bodyPr>
          <a:lstStyle/>
          <a:p>
            <a:r>
              <a:rPr lang="es-VE" sz="3400" dirty="0" smtClean="0"/>
              <a:t>ABORDAJE ANTE EL MALTRATO Y ABUSO SEXUAL </a:t>
            </a:r>
            <a:endParaRPr lang="es-VE" sz="3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83907" y="284351"/>
            <a:ext cx="10839205" cy="38826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3906" y="2225409"/>
            <a:ext cx="119086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7.-Si el maltrato o el abuso sexual  proviene de otro(a) estudiante,  será citado conjuntamente con sus Padres y /o Representantes y se seguirá el procedimiento  previsto  en  nuestro </a:t>
            </a:r>
            <a:r>
              <a:rPr lang="es-VE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de Convivencia Escolar. </a:t>
            </a:r>
          </a:p>
          <a:p>
            <a:pPr algn="just"/>
            <a:r>
              <a:rPr lang="es-V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 los «hechos punibles» .</a:t>
            </a:r>
            <a:endParaRPr lang="es-V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2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09" y="811368"/>
            <a:ext cx="12544023" cy="914401"/>
          </a:xfrm>
        </p:spPr>
        <p:txBody>
          <a:bodyPr/>
          <a:lstStyle/>
          <a:p>
            <a:r>
              <a:rPr lang="es-VE" sz="3200" dirty="0" smtClean="0"/>
              <a:t/>
            </a:r>
            <a:br>
              <a:rPr lang="es-VE" sz="3200" dirty="0" smtClean="0"/>
            </a:br>
            <a:r>
              <a:rPr lang="es-VE" sz="3200" dirty="0"/>
              <a:t/>
            </a:r>
            <a:br>
              <a:rPr lang="es-VE" sz="3200" dirty="0"/>
            </a:br>
            <a:r>
              <a:rPr lang="es-VE" sz="3200" dirty="0" smtClean="0"/>
              <a:t/>
            </a:r>
            <a:br>
              <a:rPr lang="es-VE" sz="3200" dirty="0" smtClean="0"/>
            </a:br>
            <a:r>
              <a:rPr lang="es-VE" sz="3200" dirty="0"/>
              <a:t/>
            </a:r>
            <a:br>
              <a:rPr lang="es-VE" sz="3200" dirty="0"/>
            </a:br>
            <a:r>
              <a:rPr lang="es-VE" sz="3200" dirty="0" smtClean="0"/>
              <a:t>LA </a:t>
            </a:r>
            <a:r>
              <a:rPr lang="es-VE" sz="3200" dirty="0"/>
              <a:t>ESCUELA , UN  AMBIENTE </a:t>
            </a:r>
            <a:r>
              <a:rPr lang="es-VE" sz="3200" dirty="0" smtClean="0"/>
              <a:t> SANO </a:t>
            </a:r>
            <a:r>
              <a:rPr lang="es-VE" sz="3200" dirty="0"/>
              <a:t>Y </a:t>
            </a:r>
            <a:r>
              <a:rPr lang="es-VE" sz="3200" dirty="0" smtClean="0"/>
              <a:t>PROTEGIDO</a:t>
            </a:r>
            <a:br>
              <a:rPr lang="es-VE" sz="3200" dirty="0" smtClean="0"/>
            </a:br>
            <a:r>
              <a:rPr lang="en-US" sz="3600" dirty="0" smtClean="0">
                <a:solidFill>
                  <a:srgbClr val="800000"/>
                </a:solidFill>
              </a:rPr>
              <a:t>ALGUNAS NORMAS A SEGUIR POR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smtClean="0">
                <a:solidFill>
                  <a:srgbClr val="800000"/>
                </a:solidFill>
              </a:rPr>
              <a:t>EL PERSONAL DEL COLEGIO</a:t>
            </a:r>
            <a:endParaRPr lang="es-V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5578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VE" b="1" dirty="0" smtClean="0"/>
              <a:t>Los adultos vinculados al colegio están en la “obligación” de brindar protección y  acompañamiento a los alumnos, haciendo señalamientos y adelantando acciones para prevenir situaciones potencialmente peligrosas.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VE" b="1" dirty="0" smtClean="0"/>
              <a:t>No incurrir en “negligencia” omitiendo el conocimiento de hechos y/o comportamientos inaceptables por parte de otra persona o reteniendo información que pueda evitar el abuso.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VE" b="1" dirty="0" smtClean="0"/>
              <a:t>Evitar gestos de afecto que involucren contacto físico que genere ambigüedad en el trato, pudiendo interpretarse como excesivo e inconveniente.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VE" b="1" dirty="0" smtClean="0"/>
              <a:t>Las demostraciones de afecto no deben tener ninguna connotación sexual ni ocasionar desagrado para el menor, la persona vulnerable o el adulto que los recibe.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VE" b="1" dirty="0" smtClean="0"/>
              <a:t>Brindar a los alumnos y demás miembros del personal el espacio y las oportunidades para aplicar la “mediación y negociación” como las formas más viables de resolver los conflictos.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4467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09" y="447188"/>
            <a:ext cx="12544023" cy="1497522"/>
          </a:xfrm>
        </p:spPr>
        <p:txBody>
          <a:bodyPr/>
          <a:lstStyle/>
          <a:p>
            <a:r>
              <a:rPr lang="es-VE" sz="3200" dirty="0"/>
              <a:t>LA ESCUELA , UN  AMBIENTE </a:t>
            </a:r>
            <a:r>
              <a:rPr lang="es-VE" sz="3200" dirty="0" smtClean="0"/>
              <a:t> SANO </a:t>
            </a:r>
            <a:r>
              <a:rPr lang="es-VE" sz="3200" dirty="0"/>
              <a:t>Y </a:t>
            </a:r>
            <a:r>
              <a:rPr lang="es-VE" sz="3200" dirty="0" smtClean="0"/>
              <a:t> PROTEGIDO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sz="3600" dirty="0" smtClean="0">
                <a:solidFill>
                  <a:srgbClr val="800000"/>
                </a:solidFill>
              </a:rPr>
              <a:t>ALGUNAS NORMAS A SEGUIR  POR  EL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smtClean="0">
                <a:solidFill>
                  <a:srgbClr val="800000"/>
                </a:solidFill>
              </a:rPr>
              <a:t>  PERSONAL DEL COLEGIO</a:t>
            </a:r>
            <a:endParaRPr lang="es-V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5578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endParaRPr lang="es-VE" dirty="0"/>
          </a:p>
          <a:p>
            <a:pPr marL="0" indent="0" algn="just">
              <a:buNone/>
            </a:pPr>
            <a:r>
              <a:rPr lang="es-VE" sz="7200" dirty="0" smtClean="0"/>
              <a:t>     </a:t>
            </a:r>
            <a:r>
              <a:rPr lang="es-VE" sz="7200" b="1" dirty="0" smtClean="0"/>
              <a:t>NO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7200" b="1" dirty="0" smtClean="0"/>
              <a:t>Llevarlos en automóvil, sin autorización de Padres y/o Representantes.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7200" b="1" dirty="0" smtClean="0"/>
              <a:t>Dictarles clases particulares o atención especializada(terapias) sin la autorización de la dirección del colegio y  de  los Padres.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7200" b="1" dirty="0" smtClean="0"/>
              <a:t>Tratar temas de índole “afectivo sexual” que no puedan abordarse públicamente o con la autorización de las autoridades del colegio y los Padres.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7200" b="1" dirty="0" smtClean="0"/>
              <a:t>Prestarles dinero o darles obsequios de manera frecuente, con o sin motivo especial.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7200" b="1" dirty="0" smtClean="0"/>
              <a:t>Llevarlos a fiestas, bares  y/o  centros nocturnos.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7200" b="1" dirty="0" smtClean="0"/>
              <a:t>Consumir alcohol y bailar con ellos(as).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7200" b="1" dirty="0" smtClean="0"/>
              <a:t>Propiciar o permitir formas de  hostilidad verbal, insultos, desprecio, burla, apodo, ironía, humillación, ridiculización o discriminación.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7200" b="1" dirty="0" smtClean="0"/>
              <a:t>Enviarles mensajes o correos electrónicos con contenido inadecuado</a:t>
            </a:r>
            <a:r>
              <a:rPr lang="es-VE" sz="6400" b="1" dirty="0" smtClean="0"/>
              <a:t>.</a:t>
            </a:r>
          </a:p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2948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09" y="447188"/>
            <a:ext cx="12544023" cy="1497522"/>
          </a:xfrm>
        </p:spPr>
        <p:txBody>
          <a:bodyPr/>
          <a:lstStyle/>
          <a:p>
            <a:r>
              <a:rPr lang="es-VE" sz="3200" dirty="0"/>
              <a:t>LA ESCUELA , UN  AMBIENTE </a:t>
            </a:r>
            <a:r>
              <a:rPr lang="es-VE" sz="3200" dirty="0" smtClean="0"/>
              <a:t> SANO </a:t>
            </a:r>
            <a:r>
              <a:rPr lang="es-VE" sz="3200" dirty="0"/>
              <a:t>Y PROTEGIDO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   </a:t>
            </a:r>
            <a:r>
              <a:rPr lang="en-US" sz="3600" dirty="0" smtClean="0">
                <a:solidFill>
                  <a:srgbClr val="800000"/>
                </a:solidFill>
              </a:rPr>
              <a:t>ALGUNAS NORMAS A SEGUIR  POR EL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> </a:t>
            </a:r>
            <a:r>
              <a:rPr lang="en-US" sz="3600" dirty="0" smtClean="0">
                <a:solidFill>
                  <a:srgbClr val="800000"/>
                </a:solidFill>
              </a:rPr>
              <a:t>  PERSONAL DEL COLEGIO</a:t>
            </a:r>
            <a:endParaRPr lang="es-VE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840" y="1828800"/>
            <a:ext cx="11475720" cy="464927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endParaRPr lang="es-VE" dirty="0"/>
          </a:p>
          <a:p>
            <a:pPr marL="0" indent="0" algn="just">
              <a:buNone/>
            </a:pPr>
            <a:r>
              <a:rPr lang="es-VE" sz="5000" dirty="0" smtClean="0"/>
              <a:t>   </a:t>
            </a:r>
          </a:p>
          <a:p>
            <a:pPr marL="0" indent="0" algn="just">
              <a:buNone/>
            </a:pPr>
            <a:r>
              <a:rPr lang="es-VE" sz="7200" dirty="0" smtClean="0"/>
              <a:t>  </a:t>
            </a:r>
          </a:p>
          <a:p>
            <a:pPr marL="0" indent="0" algn="just">
              <a:buNone/>
            </a:pPr>
            <a:endParaRPr lang="es-VE" sz="7200" b="1" dirty="0" smtClean="0"/>
          </a:p>
          <a:p>
            <a:pPr marL="0" indent="0" algn="just">
              <a:buNone/>
            </a:pPr>
            <a:r>
              <a:rPr lang="es-VE" sz="7200" b="1" dirty="0" smtClean="0"/>
              <a:t>.No hacerles </a:t>
            </a:r>
            <a:r>
              <a:rPr lang="es-VE" sz="7200" b="1" dirty="0"/>
              <a:t>comentarios o narraciones eróticos o de tipo sexual sobre su cuerpo, así sean aparentemente elogiosos. Tratarlos de forma morbosa o hacerles preguntas indecentes, mostrarles o tomarles fotos en posiciones inadecuadas. Espiarlos cuando se cambien de ropa y/o autorizarlos a utilizar ropas o que realicen  acciones sugestivas.</a:t>
            </a:r>
          </a:p>
          <a:p>
            <a:pPr marL="0" indent="0" algn="just">
              <a:buNone/>
            </a:pPr>
            <a:r>
              <a:rPr lang="es-VE" sz="7200" b="1" dirty="0" smtClean="0"/>
              <a:t>. Está totalmente prohibido que los adultos tengan relaciones “afectivas sexuales” con los menores, de noviazgo o pareja. La omisión a esta directriz  se considera una falta grave, que dará lugar al proceso administrativo correspondiente.</a:t>
            </a:r>
          </a:p>
          <a:p>
            <a:pPr marL="0" indent="0" algn="just">
              <a:buNone/>
            </a:pPr>
            <a:r>
              <a:rPr lang="es-VE" sz="7200" b="1" dirty="0" smtClean="0"/>
              <a:t>. Está </a:t>
            </a:r>
            <a:r>
              <a:rPr lang="es-VE" sz="7200" b="1" dirty="0"/>
              <a:t>totalmente prohibido </a:t>
            </a:r>
            <a:r>
              <a:rPr lang="es-VE" sz="7200" b="1" dirty="0" smtClean="0"/>
              <a:t>el  contacto físico o de caricias a un menor en sus partes íntimas, ni examinar sus partes íntimas, a menos que sea personal de enfermería.</a:t>
            </a:r>
          </a:p>
          <a:p>
            <a:pPr marL="0" indent="0" algn="just">
              <a:buNone/>
            </a:pPr>
            <a:r>
              <a:rPr lang="es-VE" sz="7200" b="1" dirty="0" smtClean="0"/>
              <a:t>. Ningún adulto debe “permanecer a solas”  con un menor o con persona vulnerable, sin que exista la posibilidad de que otros  vean lo que sucede.</a:t>
            </a:r>
          </a:p>
          <a:p>
            <a:pPr marL="0" indent="0" algn="just">
              <a:buNone/>
            </a:pPr>
            <a:r>
              <a:rPr lang="es-VE" sz="7200" b="1" dirty="0" smtClean="0"/>
              <a:t>. Los Niños, Niñas y Adolescentes  no deben asistir a los domicilios privados de los  adultos vinculados al  colegio.</a:t>
            </a:r>
          </a:p>
          <a:p>
            <a:pPr marL="0" indent="0" algn="just">
              <a:buNone/>
            </a:pPr>
            <a:r>
              <a:rPr lang="es-VE" sz="7200" b="1" dirty="0" smtClean="0"/>
              <a:t>. Si un adulto visita a un menor en su domicilio por razón de su labor educativa, debe hacerlo con el consentimiento de los Padres o la presencia de otro adulto, siempre evitando quedarse a solas con él (ella) y a puerta cerrada.</a:t>
            </a:r>
          </a:p>
          <a:p>
            <a:pPr marL="0" indent="0" algn="just">
              <a:buNone/>
            </a:pPr>
            <a:endParaRPr lang="es-VE" sz="6400" b="1" dirty="0" smtClean="0"/>
          </a:p>
          <a:p>
            <a:pPr marL="0" indent="0" algn="just">
              <a:buNone/>
            </a:pPr>
            <a:r>
              <a:rPr lang="es-VE" sz="1600" dirty="0" smtClean="0"/>
              <a:t>. </a:t>
            </a:r>
          </a:p>
          <a:p>
            <a:pPr marL="0" indent="0" algn="just">
              <a:buNone/>
            </a:pPr>
            <a:endParaRPr lang="es-VE" sz="1600" dirty="0" smtClean="0"/>
          </a:p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endParaRPr lang="es-VE" dirty="0" smtClean="0"/>
          </a:p>
          <a:p>
            <a:pPr marL="0" indent="0" algn="just">
              <a:buNone/>
            </a:pP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4138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2050" name="Picture 2" descr="http://www.eachomeschoolers.net/wp-content/uploads/2011/08/playing-children-vector-silhouette_258111318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/>
          <a:stretch/>
        </p:blipFill>
        <p:spPr bwMode="auto">
          <a:xfrm>
            <a:off x="0" y="14514"/>
            <a:ext cx="12192000" cy="68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stockphotos.io/wp-content/uploads/2013/04/138595224053e1d-600x4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3" name="CuadroTexto 2"/>
          <p:cNvSpPr txBox="1"/>
          <p:nvPr/>
        </p:nvSpPr>
        <p:spPr>
          <a:xfrm>
            <a:off x="0" y="6459"/>
            <a:ext cx="12191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El mejor medio para hacer buenos a los niños es hacerlos felices.</a:t>
            </a:r>
          </a:p>
          <a:p>
            <a:pPr algn="ctr"/>
            <a:r>
              <a:rPr lang="es-V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es-V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                      </a:t>
            </a:r>
            <a:r>
              <a:rPr 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Oscar Wilde</a:t>
            </a:r>
            <a:endParaRPr lang="es-V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53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3"/>
          <p:cNvSpPr/>
          <p:nvPr/>
        </p:nvSpPr>
        <p:spPr>
          <a:xfrm>
            <a:off x="3657600" y="2575774"/>
            <a:ext cx="4262907" cy="3000777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83907" y="284351"/>
            <a:ext cx="10839205" cy="310010"/>
          </a:xfrm>
        </p:spPr>
        <p:txBody>
          <a:bodyPr>
            <a:noAutofit/>
          </a:bodyPr>
          <a:lstStyle/>
          <a:p>
            <a: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61140" y="2206443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 smtClean="0">
                <a:solidFill>
                  <a:srgbClr val="C00000"/>
                </a:solidFill>
              </a:rPr>
              <a:t>FAMILIA</a:t>
            </a:r>
            <a:endParaRPr lang="es-VE" sz="2400" b="1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108395" y="5391886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 smtClean="0">
                <a:solidFill>
                  <a:srgbClr val="C00000"/>
                </a:solidFill>
              </a:rPr>
              <a:t>ESTADO</a:t>
            </a:r>
            <a:endParaRPr lang="es-VE" sz="2400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78696" y="5391886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400" b="1" dirty="0" smtClean="0">
                <a:solidFill>
                  <a:srgbClr val="C00000"/>
                </a:solidFill>
              </a:rPr>
              <a:t>SOCIEDAD</a:t>
            </a:r>
            <a:endParaRPr lang="es-VE" sz="2400" b="1" dirty="0">
              <a:solidFill>
                <a:srgbClr val="C00000"/>
              </a:solidFill>
            </a:endParaRPr>
          </a:p>
        </p:txBody>
      </p:sp>
      <p:sp>
        <p:nvSpPr>
          <p:cNvPr id="7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1" y="3721339"/>
            <a:ext cx="1970040" cy="16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099" y="209194"/>
            <a:ext cx="11619992" cy="1331508"/>
          </a:xfrm>
        </p:spPr>
        <p:txBody>
          <a:bodyPr>
            <a:normAutofit fontScale="90000"/>
          </a:bodyPr>
          <a:lstStyle/>
          <a:p>
            <a:r>
              <a:rPr lang="es-VE" sz="3600" dirty="0" smtClean="0"/>
              <a:t>LA ESCUELA , UN  AMBIENTE  SANO  Y  PROTEGIDO</a:t>
            </a:r>
            <a:br>
              <a:rPr lang="es-VE" sz="3600" dirty="0" smtClean="0"/>
            </a:br>
            <a:r>
              <a:rPr lang="es-VE" sz="3600" dirty="0" smtClean="0"/>
              <a:t/>
            </a:r>
            <a:br>
              <a:rPr lang="es-VE" sz="3600" dirty="0" smtClean="0"/>
            </a:br>
            <a:r>
              <a:rPr lang="es-VE" sz="3800" b="1" dirty="0" smtClean="0"/>
              <a:t>CONSTITUCIÓN   NACIONAL</a:t>
            </a:r>
            <a:endParaRPr lang="es-VE" sz="38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0833" y="2122079"/>
            <a:ext cx="11311003" cy="4635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V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78</a:t>
            </a:r>
          </a:p>
          <a:p>
            <a:pPr marL="0" indent="0" algn="just">
              <a:buNone/>
            </a:pPr>
            <a:r>
              <a:rPr lang="es-V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niños, niñas y adolescentes son sujetos plenos de derecho y estarán protegidos por la legislación, órganos y tribunales especializados, los cuales respetarán, garantizarán y desarrollarán los contenidos de esta Constitución, la Convención sobre los derechos del Niño y demás tratados internacionales que en esta materia haya suscrito y ratificado la República. El estado, las familias y la sociedad asegurarán, con prioridad absoluta, protección integral, para lo cual se tomará en cuenta su interés superior en las decisiones y acciones que les conciernan. El Estado promoverá su incorporación progresiva a la ciudadanía  activa y creará un sistema rector nacional para la protección integral de los niños, niñas y adolescentes.</a:t>
            </a:r>
            <a:endParaRPr lang="es-V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48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VE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LOPNA</a:t>
            </a:r>
            <a:endParaRPr lang="es-VE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VE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V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es-V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32.Derecho a la integridad personal.</a:t>
            </a:r>
          </a:p>
          <a:p>
            <a:pPr marL="0" indent="0" algn="ctr">
              <a:buNone/>
            </a:pPr>
            <a:r>
              <a:rPr lang="es-VE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los niños, niñas y adolescentes tienen derecho a la integridad personal. Este derecho comprende la integridad física, síquica y moral.</a:t>
            </a:r>
          </a:p>
          <a:p>
            <a:endParaRPr lang="es-V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83907" y="284351"/>
            <a:ext cx="10839205" cy="279530"/>
          </a:xfrm>
        </p:spPr>
        <p:txBody>
          <a:bodyPr>
            <a:noAutofit/>
          </a:bodyPr>
          <a:lstStyle/>
          <a:p>
            <a: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rofile.ak.fbcdn.net/hprofile-ak-ash2/261135_231813576836609_19916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969">
            <a:off x="367048" y="908001"/>
            <a:ext cx="2761469" cy="2085211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860100" y="2610793"/>
            <a:ext cx="6606196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VE" sz="2800" b="1" i="1" dirty="0">
                <a:solidFill>
                  <a:srgbClr val="660033"/>
                </a:solidFill>
              </a:rPr>
              <a:t>Art.32-A. Derecho al buen trato.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VE" sz="2800" b="1" i="1" dirty="0">
              <a:solidFill>
                <a:srgbClr val="660033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VE" sz="2800" b="1" i="1" dirty="0">
                <a:solidFill>
                  <a:srgbClr val="660033"/>
                </a:solidFill>
              </a:rPr>
              <a:t>El padre, la madre, representantes, responsables, tutores, tutoras, familiares, educadores y educadoras, deberán emplear métodos no violentos en la crianza, formación, educación y corrección de los niños, niñas y adolescentes.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 rot="10800000" flipV="1">
            <a:off x="2636520" y="0"/>
            <a:ext cx="9966960" cy="898126"/>
          </a:xfrm>
        </p:spPr>
        <p:txBody>
          <a:bodyPr>
            <a:noAutofit/>
          </a:bodyPr>
          <a:lstStyle/>
          <a:p>
            <a: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200" dirty="0" smtClean="0"/>
              <a:t>LA ESCUELA , UN  AMBIENTE SANO Y PROTEGIDO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6404720" y="1671606"/>
            <a:ext cx="3672408" cy="9648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s-ES" sz="5400" b="1" cap="all" dirty="0" smtClean="0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E67C8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endParaRPr lang="es-ES" sz="5400" b="1" cap="all" dirty="0">
              <a:ln/>
              <a:solidFill>
                <a:srgbClr val="800000"/>
              </a:solidFill>
              <a:effectLst>
                <a:outerShdw blurRad="19685" dist="12700" dir="5400000" algn="tl" rotWithShape="0">
                  <a:srgbClr val="4E67C8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fontAlgn="base">
              <a:spcAft>
                <a:spcPct val="0"/>
              </a:spcAft>
            </a:pPr>
            <a:r>
              <a:rPr lang="es-ES" sz="16600" b="1" cap="all" dirty="0" err="1">
                <a:ln/>
                <a:solidFill>
                  <a:srgbClr val="800000"/>
                </a:solidFill>
                <a:effectLst>
                  <a:outerShdw blurRad="19685" dist="12700" dir="5400000" algn="tl" rotWithShape="0">
                    <a:srgbClr val="4E67C8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lopna</a:t>
            </a:r>
            <a:endParaRPr lang="es-VE" sz="16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>
            <a:spLocks noGrp="1"/>
          </p:cNvSpPr>
          <p:nvPr>
            <p:ph idx="1"/>
          </p:nvPr>
        </p:nvSpPr>
        <p:spPr>
          <a:xfrm>
            <a:off x="450937" y="2229634"/>
            <a:ext cx="11411211" cy="4509370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VE" sz="2800" b="1" i="1" dirty="0" smtClean="0">
                <a:solidFill>
                  <a:srgbClr val="800000"/>
                </a:solidFill>
                <a:latin typeface="+mj-lt"/>
                <a:cs typeface="Arial" pitchFamily="34" charset="0"/>
              </a:rPr>
              <a:t>Art</a:t>
            </a:r>
            <a:r>
              <a:rPr lang="es-VE" sz="2800" b="1" i="1" dirty="0">
                <a:solidFill>
                  <a:srgbClr val="800000"/>
                </a:solidFill>
                <a:latin typeface="+mj-lt"/>
                <a:cs typeface="Arial" pitchFamily="34" charset="0"/>
              </a:rPr>
              <a:t>. 32.-A    Derecho al buen trato:</a:t>
            </a:r>
          </a:p>
          <a:p>
            <a:pPr marL="0" indent="0" algn="ctr">
              <a:buNone/>
            </a:pPr>
            <a:r>
              <a:rPr lang="es-VE" sz="2800" b="1" i="1" dirty="0" smtClean="0">
                <a:solidFill>
                  <a:srgbClr val="800000"/>
                </a:solidFill>
                <a:latin typeface="+mj-lt"/>
                <a:cs typeface="Arial" pitchFamily="34" charset="0"/>
              </a:rPr>
              <a:t>En </a:t>
            </a:r>
            <a:r>
              <a:rPr lang="es-VE" sz="2800" b="1" i="1" dirty="0">
                <a:solidFill>
                  <a:srgbClr val="800000"/>
                </a:solidFill>
                <a:latin typeface="+mj-lt"/>
                <a:cs typeface="Arial" pitchFamily="34" charset="0"/>
              </a:rPr>
              <a:t>consecuencia, se prohíbe cualquier tipo de castigo físico o humillante…..</a:t>
            </a:r>
          </a:p>
          <a:p>
            <a:pPr marL="0" indent="0" algn="ctr">
              <a:buNone/>
            </a:pPr>
            <a:r>
              <a:rPr lang="es-VE" sz="2800" b="1" i="1" dirty="0">
                <a:solidFill>
                  <a:srgbClr val="800000"/>
                </a:solidFill>
                <a:latin typeface="+mj-lt"/>
                <a:cs typeface="Arial" pitchFamily="34" charset="0"/>
              </a:rPr>
              <a:t>Se entiende por castigo humillante cualquier trato ofensivo, denigrante, </a:t>
            </a:r>
            <a:r>
              <a:rPr lang="es-VE" sz="2800" b="1" i="1" dirty="0" err="1">
                <a:solidFill>
                  <a:srgbClr val="800000"/>
                </a:solidFill>
                <a:latin typeface="+mj-lt"/>
                <a:cs typeface="Arial" pitchFamily="34" charset="0"/>
              </a:rPr>
              <a:t>desvalorizador</a:t>
            </a:r>
            <a:r>
              <a:rPr lang="es-VE" sz="2800" b="1" i="1" dirty="0">
                <a:solidFill>
                  <a:srgbClr val="800000"/>
                </a:solidFill>
                <a:latin typeface="+mj-lt"/>
                <a:cs typeface="Arial" pitchFamily="34" charset="0"/>
              </a:rPr>
              <a:t>, </a:t>
            </a:r>
            <a:r>
              <a:rPr lang="es-VE" sz="2800" b="1" i="1" dirty="0" err="1">
                <a:solidFill>
                  <a:srgbClr val="800000"/>
                </a:solidFill>
                <a:latin typeface="+mj-lt"/>
                <a:cs typeface="Arial" pitchFamily="34" charset="0"/>
              </a:rPr>
              <a:t>estigmatizante</a:t>
            </a:r>
            <a:r>
              <a:rPr lang="es-VE" sz="2800" b="1" i="1" dirty="0">
                <a:solidFill>
                  <a:srgbClr val="800000"/>
                </a:solidFill>
                <a:latin typeface="+mj-lt"/>
                <a:cs typeface="Arial" pitchFamily="34" charset="0"/>
              </a:rPr>
              <a:t>  o </a:t>
            </a:r>
            <a:r>
              <a:rPr lang="es-VE" sz="2800" b="1" i="1" dirty="0" err="1">
                <a:solidFill>
                  <a:srgbClr val="800000"/>
                </a:solidFill>
                <a:latin typeface="+mj-lt"/>
                <a:cs typeface="Arial" pitchFamily="34" charset="0"/>
              </a:rPr>
              <a:t>ridiculizador</a:t>
            </a:r>
            <a:r>
              <a:rPr lang="es-VE" sz="2800" b="1" i="1" dirty="0">
                <a:solidFill>
                  <a:srgbClr val="800000"/>
                </a:solidFill>
                <a:latin typeface="+mj-lt"/>
                <a:cs typeface="Arial" pitchFamily="34" charset="0"/>
              </a:rPr>
              <a:t> , realizado en ejercicio de las potestades de crianza o educación, con el fin de corregir, controlar o cambiar el comportamiento de los niños, niñas y adolescentes, siempre que no constituyan un hecho punible.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83908" y="284350"/>
            <a:ext cx="8283896" cy="1231299"/>
          </a:xfrm>
        </p:spPr>
        <p:txBody>
          <a:bodyPr>
            <a:noAutofit/>
          </a:bodyPr>
          <a:lstStyle/>
          <a:p>
            <a: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VE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VE" sz="3600" dirty="0" smtClean="0"/>
              <a:t>LA ESCUELA , UN  AMBIENTE SANO Y PROTEGIDO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5" name="Picture 2" descr="http://www.hazteoir.org/files/images/EpC=Ense%C3%B1ar%20por%20Coacci%C3%B3n.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74" y="361494"/>
            <a:ext cx="3096344" cy="2016224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</Template>
  <TotalTime>1756</TotalTime>
  <Words>3416</Words>
  <Application>Microsoft Office PowerPoint</Application>
  <PresentationFormat>Panorámica</PresentationFormat>
  <Paragraphs>373</Paragraphs>
  <Slides>44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</vt:lpstr>
      <vt:lpstr>Calibri</vt:lpstr>
      <vt:lpstr>Century Gothic</vt:lpstr>
      <vt:lpstr>Segoe Print</vt:lpstr>
      <vt:lpstr>Wingdings</vt:lpstr>
      <vt:lpstr>Wingdings 2</vt:lpstr>
      <vt:lpstr>Citable</vt:lpstr>
      <vt:lpstr>LA ESCUELA , UN  AMBIENTE SANO Y PROTEGIDO</vt:lpstr>
      <vt:lpstr>LA ESCUELA , UN  AMBIENTE SANO Y PROTEGIDO CONVENCIÓN DE LOS DERECHOS HUMANOS  DEL NIÑO</vt:lpstr>
      <vt:lpstr>LA ESCUELA , UN  AMBIENTE SANO Y PROTEGIDO</vt:lpstr>
      <vt:lpstr>                              </vt:lpstr>
      <vt:lpstr>  LA ESCUELA , UN  AMBIENTE SANO Y PROTEGIDO</vt:lpstr>
      <vt:lpstr>LA ESCUELA , UN  AMBIENTE  SANO  Y  PROTEGIDO  CONSTITUCIÓN   NACIONAL</vt:lpstr>
      <vt:lpstr>  LA ESCUELA , UN  AMBIENTE SANO Y PROTEGIDO</vt:lpstr>
      <vt:lpstr>  LA ESCUELA , UN  AMBIENTE SANO Y PROTEGIDO</vt:lpstr>
      <vt:lpstr>  LA ESCUELA , UN  AMBIENTE SANO Y PROTEGIDO</vt:lpstr>
      <vt:lpstr>LA ESCUELA , UN AMBIENTE  SANO Y  PROTEGIDO</vt:lpstr>
      <vt:lpstr>LA ESCUELA , UN AMBIENTE  SANO Y  PROTEGIDO</vt:lpstr>
      <vt:lpstr> LOPNA </vt:lpstr>
      <vt:lpstr>LA ESCUELA , UN  AMBIENTE  SANO  Y  PROTEGIDO  LEY ORGÁNICA  DE EDUCACIÓN 2009. (G.O. 5929 del 15 de agosto de 2009). </vt:lpstr>
      <vt:lpstr>LA ESCUELA , UN  AMBIENTE  SANO  Y  PROTEGIDO  LEY ORGÁNICA  DE EDUCACIÓN 2009. (G.O. 5929 del 15 de agosto de 2009). </vt:lpstr>
      <vt:lpstr>LA ESCUELA , UN  AMBIENTE  SANO  Y  PROTEGIDO  LEY ORGÁNICA  DE EDUCACIÓN 2009. (G.O. 5929 del 15 de agosto de 2009). </vt:lpstr>
      <vt:lpstr>                             LA ESCUELA , UN  AMBIENTE  SANO  Y  PROTEGIDO LEY ORGÁNICA SOBRE EL DERECHO DE LAS MUJERES A UNA VIDA LIBRE DE VIOLENCIA.(G.O. 38668 del 23 de abril de 2007). </vt:lpstr>
      <vt:lpstr>LA ESCUELA , UN  AMBIENTE  SANO  Y  PROTEGIDO  LEY ORGÁNICA SOBRE EL DERECHO DE LAS MUJERES A UNA VIDA LIBRE DE VIOLENCIA.(G.O. 38668 del 23 de abril de 2007). </vt:lpstr>
      <vt:lpstr> LA ESCUELA , UN  AMBIENTE  SANO  Y  PROTEGIDO </vt:lpstr>
      <vt:lpstr>   LA ESCUELA , UN  AMBIENTE  SANO  Y  PROTEGIDO </vt:lpstr>
      <vt:lpstr>    MALTRATO  INFANTIL</vt:lpstr>
      <vt:lpstr>    MALTRATO </vt:lpstr>
      <vt:lpstr> TIPOS DE MALTRATO </vt:lpstr>
      <vt:lpstr>  MALTRATO </vt:lpstr>
      <vt:lpstr>   MALTRATO </vt:lpstr>
      <vt:lpstr>  INDICADORES DE MALTRATO </vt:lpstr>
      <vt:lpstr>LA ESCUELA , UN  AMBIENTE SANO Y PROTEGIDO  INDICADORES DEL  MALTRATO Y EL ABUSO SEXUAL</vt:lpstr>
      <vt:lpstr>ABUSO SEXUAL</vt:lpstr>
      <vt:lpstr>LA ESCUELA , UN  AMBIENTE SANO Y PROTEGIDO  ABUSO SEXUAL</vt:lpstr>
      <vt:lpstr>ABUSO SEXUAL </vt:lpstr>
      <vt:lpstr>ABUSO SEXUAL</vt:lpstr>
      <vt:lpstr>ABUSO SEXUAL</vt:lpstr>
      <vt:lpstr>Presentación de PowerPoint</vt:lpstr>
      <vt:lpstr>Presentación de PowerPoint</vt:lpstr>
      <vt:lpstr>         LA ESCUELA , UN  AMBIENTE SANO Y PROTEGIDO  TIPOS DE ABUSO SEXUAL </vt:lpstr>
      <vt:lpstr>EFECTOS DEL ABUSO SEXUAL INFANTIL</vt:lpstr>
      <vt:lpstr>     INDICADORES DE ABUSO SEXUAL </vt:lpstr>
      <vt:lpstr>ABORDAJE ANTE EL MALTRATO Y ABUSO SEXUAL </vt:lpstr>
      <vt:lpstr>ABORDAJE ANTE EL MALTRATO Y ABUSO SEXUAL </vt:lpstr>
      <vt:lpstr>ABORDAJE ANTE EL MALTRATO Y ABUSO SEXUAL </vt:lpstr>
      <vt:lpstr>ABORDAJE ANTE EL MALTRATO Y ABUSO SEXUAL </vt:lpstr>
      <vt:lpstr>    LA ESCUELA , UN  AMBIENTE  SANO Y PROTEGIDO ALGUNAS NORMAS A SEGUIR POR   EL PERSONAL DEL COLEGIO</vt:lpstr>
      <vt:lpstr>LA ESCUELA , UN  AMBIENTE  SANO Y  PROTEGIDO    ALGUNAS NORMAS A SEGUIR  POR  EL     PERSONAL DEL COLEGIO</vt:lpstr>
      <vt:lpstr>LA ESCUELA , UN  AMBIENTE  SANO Y PROTEGIDO    ALGUNAS NORMAS A SEGUIR  POR EL     PERSONAL DEL COLEGIO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ESCUELA , UN  AMBIENTE SANO Y PROTEGIDO</dc:title>
  <dc:creator>Convivencia 01</dc:creator>
  <cp:lastModifiedBy>Magis</cp:lastModifiedBy>
  <cp:revision>202</cp:revision>
  <dcterms:created xsi:type="dcterms:W3CDTF">2015-11-11T12:34:53Z</dcterms:created>
  <dcterms:modified xsi:type="dcterms:W3CDTF">2016-03-28T13:50:08Z</dcterms:modified>
</cp:coreProperties>
</file>